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ink/ink1.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4"/>
  </p:notesMasterIdLst>
  <p:sldIdLst>
    <p:sldId id="256" r:id="rId3"/>
    <p:sldId id="283" r:id="rId4"/>
    <p:sldId id="272" r:id="rId5"/>
    <p:sldId id="281" r:id="rId6"/>
    <p:sldId id="260" r:id="rId7"/>
    <p:sldId id="274" r:id="rId8"/>
    <p:sldId id="282" r:id="rId9"/>
    <p:sldId id="275" r:id="rId10"/>
    <p:sldId id="276" r:id="rId11"/>
    <p:sldId id="277" r:id="rId12"/>
    <p:sldId id="278" r:id="rId13"/>
    <p:sldId id="279" r:id="rId14"/>
    <p:sldId id="280" r:id="rId15"/>
    <p:sldId id="264" r:id="rId16"/>
    <p:sldId id="661" r:id="rId17"/>
    <p:sldId id="267" r:id="rId18"/>
    <p:sldId id="271" r:id="rId19"/>
    <p:sldId id="663" r:id="rId20"/>
    <p:sldId id="270" r:id="rId21"/>
    <p:sldId id="269" r:id="rId22"/>
    <p:sldId id="268" r:id="rId23"/>
    <p:sldId id="495" r:id="rId24"/>
    <p:sldId id="491" r:id="rId25"/>
    <p:sldId id="493" r:id="rId26"/>
    <p:sldId id="492" r:id="rId27"/>
    <p:sldId id="496" r:id="rId28"/>
    <p:sldId id="506" r:id="rId29"/>
    <p:sldId id="664" r:id="rId30"/>
    <p:sldId id="667" r:id="rId31"/>
    <p:sldId id="668" r:id="rId32"/>
    <p:sldId id="66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2CF38-45E4-4B12-B66B-626A3608D6CE}" type="doc">
      <dgm:prSet loTypeId="urn:microsoft.com/office/officeart/2005/8/layout/pyramid4" loCatId="relationship" qsTypeId="urn:microsoft.com/office/officeart/2005/8/quickstyle/simple5" qsCatId="simple" csTypeId="urn:microsoft.com/office/officeart/2005/8/colors/colorful1" csCatId="colorful" phldr="1"/>
      <dgm:spPr/>
      <dgm:t>
        <a:bodyPr/>
        <a:lstStyle/>
        <a:p>
          <a:endParaRPr lang="en-US"/>
        </a:p>
      </dgm:t>
    </dgm:pt>
    <dgm:pt modelId="{5CD4310A-6229-45B7-A98C-A556AEBABBC6}">
      <dgm:prSet phldrT="[Text]"/>
      <dgm:spPr/>
      <dgm:t>
        <a:bodyPr/>
        <a:lstStyle/>
        <a:p>
          <a:endParaRPr lang="en-US" dirty="0"/>
        </a:p>
        <a:p>
          <a:r>
            <a:rPr lang="en-US" dirty="0" err="1"/>
            <a:t>Adminstrator</a:t>
          </a:r>
          <a:endParaRPr lang="en-US" dirty="0"/>
        </a:p>
        <a:p>
          <a:endParaRPr lang="en-US" dirty="0"/>
        </a:p>
      </dgm:t>
    </dgm:pt>
    <dgm:pt modelId="{8F38F66F-B12C-4B06-B1DA-F6FE460D26BB}" type="parTrans" cxnId="{16AA2A7B-A23B-4B93-82A8-75D1F61CF5F3}">
      <dgm:prSet/>
      <dgm:spPr/>
      <dgm:t>
        <a:bodyPr/>
        <a:lstStyle/>
        <a:p>
          <a:endParaRPr lang="en-US"/>
        </a:p>
      </dgm:t>
    </dgm:pt>
    <dgm:pt modelId="{B796DCEF-07A0-4BEB-BABE-693A396B8C85}" type="sibTrans" cxnId="{16AA2A7B-A23B-4B93-82A8-75D1F61CF5F3}">
      <dgm:prSet/>
      <dgm:spPr/>
      <dgm:t>
        <a:bodyPr/>
        <a:lstStyle/>
        <a:p>
          <a:endParaRPr lang="en-US"/>
        </a:p>
      </dgm:t>
    </dgm:pt>
    <dgm:pt modelId="{3B629250-BD06-4F8E-959E-5C6A58AEF159}">
      <dgm:prSet phldrT="[Text]"/>
      <dgm:spPr/>
      <dgm:t>
        <a:bodyPr/>
        <a:lstStyle/>
        <a:p>
          <a:r>
            <a:rPr lang="en-US" dirty="0"/>
            <a:t>Director</a:t>
          </a:r>
        </a:p>
        <a:p>
          <a:r>
            <a:rPr lang="en-US" dirty="0"/>
            <a:t>Of</a:t>
          </a:r>
        </a:p>
        <a:p>
          <a:r>
            <a:rPr lang="en-US" dirty="0"/>
            <a:t>Nursing</a:t>
          </a:r>
        </a:p>
      </dgm:t>
    </dgm:pt>
    <dgm:pt modelId="{5B0B6EB5-9399-43CB-8126-539CDAA032A5}" type="parTrans" cxnId="{9FF75AC6-6C3B-4C1D-A020-CC52B0EEEB19}">
      <dgm:prSet/>
      <dgm:spPr/>
      <dgm:t>
        <a:bodyPr/>
        <a:lstStyle/>
        <a:p>
          <a:endParaRPr lang="en-US"/>
        </a:p>
      </dgm:t>
    </dgm:pt>
    <dgm:pt modelId="{72B954E7-08E3-4F75-B744-5FC435667BC7}" type="sibTrans" cxnId="{9FF75AC6-6C3B-4C1D-A020-CC52B0EEEB19}">
      <dgm:prSet/>
      <dgm:spPr/>
      <dgm:t>
        <a:bodyPr/>
        <a:lstStyle/>
        <a:p>
          <a:endParaRPr lang="en-US"/>
        </a:p>
      </dgm:t>
    </dgm:pt>
    <dgm:pt modelId="{53D126E2-1026-4728-97B4-5ACB654957D0}">
      <dgm:prSet phldrT="[Text]" phldr="1"/>
      <dgm:spPr/>
      <dgm:t>
        <a:bodyPr/>
        <a:lstStyle/>
        <a:p>
          <a:endParaRPr lang="en-US"/>
        </a:p>
      </dgm:t>
    </dgm:pt>
    <dgm:pt modelId="{153B3755-18B7-4D2A-8F9E-2F563EBF4ACF}" type="parTrans" cxnId="{FD887699-577D-408E-B2AA-797450FBC73F}">
      <dgm:prSet/>
      <dgm:spPr/>
      <dgm:t>
        <a:bodyPr/>
        <a:lstStyle/>
        <a:p>
          <a:endParaRPr lang="en-US"/>
        </a:p>
      </dgm:t>
    </dgm:pt>
    <dgm:pt modelId="{E0A8E73D-B315-48EE-AA10-270B5C17DE7B}" type="sibTrans" cxnId="{FD887699-577D-408E-B2AA-797450FBC73F}">
      <dgm:prSet/>
      <dgm:spPr/>
      <dgm:t>
        <a:bodyPr/>
        <a:lstStyle/>
        <a:p>
          <a:endParaRPr lang="en-US"/>
        </a:p>
      </dgm:t>
    </dgm:pt>
    <dgm:pt modelId="{6FF79284-5A8E-4B2C-91FA-6152D296E866}">
      <dgm:prSet phldrT="[Text]"/>
      <dgm:spPr/>
      <dgm:t>
        <a:bodyPr/>
        <a:lstStyle/>
        <a:p>
          <a:r>
            <a:rPr lang="en-US" dirty="0"/>
            <a:t>Medical Director</a:t>
          </a:r>
        </a:p>
      </dgm:t>
    </dgm:pt>
    <dgm:pt modelId="{6F383A76-4D30-4059-B454-B2D3A2192FBD}" type="parTrans" cxnId="{AA59F114-E878-41C3-8D58-E20EF18D7690}">
      <dgm:prSet/>
      <dgm:spPr/>
      <dgm:t>
        <a:bodyPr/>
        <a:lstStyle/>
        <a:p>
          <a:endParaRPr lang="en-US"/>
        </a:p>
      </dgm:t>
    </dgm:pt>
    <dgm:pt modelId="{09CD14A9-B356-43DF-B61C-D90F0D076B17}" type="sibTrans" cxnId="{AA59F114-E878-41C3-8D58-E20EF18D7690}">
      <dgm:prSet/>
      <dgm:spPr/>
      <dgm:t>
        <a:bodyPr/>
        <a:lstStyle/>
        <a:p>
          <a:endParaRPr lang="en-US"/>
        </a:p>
      </dgm:t>
    </dgm:pt>
    <dgm:pt modelId="{A2D2C758-3A1C-4F76-A5DC-570C53473419}" type="pres">
      <dgm:prSet presAssocID="{44A2CF38-45E4-4B12-B66B-626A3608D6CE}" presName="compositeShape" presStyleCnt="0">
        <dgm:presLayoutVars>
          <dgm:chMax val="9"/>
          <dgm:dir/>
          <dgm:resizeHandles val="exact"/>
        </dgm:presLayoutVars>
      </dgm:prSet>
      <dgm:spPr/>
    </dgm:pt>
    <dgm:pt modelId="{038FB131-19E5-4DCD-A73B-0B7BAC406E8A}" type="pres">
      <dgm:prSet presAssocID="{44A2CF38-45E4-4B12-B66B-626A3608D6CE}" presName="triangle1" presStyleLbl="node1" presStyleIdx="0" presStyleCnt="4" custLinFactNeighborY="2236">
        <dgm:presLayoutVars>
          <dgm:bulletEnabled val="1"/>
        </dgm:presLayoutVars>
      </dgm:prSet>
      <dgm:spPr/>
    </dgm:pt>
    <dgm:pt modelId="{A6345481-94F5-4681-9C72-66EDD243B832}" type="pres">
      <dgm:prSet presAssocID="{44A2CF38-45E4-4B12-B66B-626A3608D6CE}" presName="triangle2" presStyleLbl="node1" presStyleIdx="1" presStyleCnt="4">
        <dgm:presLayoutVars>
          <dgm:bulletEnabled val="1"/>
        </dgm:presLayoutVars>
      </dgm:prSet>
      <dgm:spPr/>
    </dgm:pt>
    <dgm:pt modelId="{A704237D-F520-4BAB-8139-FD092120E4D9}" type="pres">
      <dgm:prSet presAssocID="{44A2CF38-45E4-4B12-B66B-626A3608D6CE}" presName="triangle3" presStyleLbl="node1" presStyleIdx="2" presStyleCnt="4">
        <dgm:presLayoutVars>
          <dgm:bulletEnabled val="1"/>
        </dgm:presLayoutVars>
      </dgm:prSet>
      <dgm:spPr/>
    </dgm:pt>
    <dgm:pt modelId="{56F36D5D-3A84-40A6-BBFF-5FDA64B5483E}" type="pres">
      <dgm:prSet presAssocID="{44A2CF38-45E4-4B12-B66B-626A3608D6CE}" presName="triangle4" presStyleLbl="node1" presStyleIdx="3" presStyleCnt="4">
        <dgm:presLayoutVars>
          <dgm:bulletEnabled val="1"/>
        </dgm:presLayoutVars>
      </dgm:prSet>
      <dgm:spPr/>
    </dgm:pt>
  </dgm:ptLst>
  <dgm:cxnLst>
    <dgm:cxn modelId="{AA59F114-E878-41C3-8D58-E20EF18D7690}" srcId="{44A2CF38-45E4-4B12-B66B-626A3608D6CE}" destId="{6FF79284-5A8E-4B2C-91FA-6152D296E866}" srcOrd="3" destOrd="0" parTransId="{6F383A76-4D30-4059-B454-B2D3A2192FBD}" sibTransId="{09CD14A9-B356-43DF-B61C-D90F0D076B17}"/>
    <dgm:cxn modelId="{E87F8552-2B87-4119-A819-0E99A9EC93FB}" type="presOf" srcId="{6FF79284-5A8E-4B2C-91FA-6152D296E866}" destId="{56F36D5D-3A84-40A6-BBFF-5FDA64B5483E}" srcOrd="0" destOrd="0" presId="urn:microsoft.com/office/officeart/2005/8/layout/pyramid4"/>
    <dgm:cxn modelId="{16AA2A7B-A23B-4B93-82A8-75D1F61CF5F3}" srcId="{44A2CF38-45E4-4B12-B66B-626A3608D6CE}" destId="{5CD4310A-6229-45B7-A98C-A556AEBABBC6}" srcOrd="0" destOrd="0" parTransId="{8F38F66F-B12C-4B06-B1DA-F6FE460D26BB}" sibTransId="{B796DCEF-07A0-4BEB-BABE-693A396B8C85}"/>
    <dgm:cxn modelId="{BB46E697-22A7-4285-BD41-59018453ADB8}" type="presOf" srcId="{5CD4310A-6229-45B7-A98C-A556AEBABBC6}" destId="{038FB131-19E5-4DCD-A73B-0B7BAC406E8A}" srcOrd="0" destOrd="0" presId="urn:microsoft.com/office/officeart/2005/8/layout/pyramid4"/>
    <dgm:cxn modelId="{FD887699-577D-408E-B2AA-797450FBC73F}" srcId="{44A2CF38-45E4-4B12-B66B-626A3608D6CE}" destId="{53D126E2-1026-4728-97B4-5ACB654957D0}" srcOrd="2" destOrd="0" parTransId="{153B3755-18B7-4D2A-8F9E-2F563EBF4ACF}" sibTransId="{E0A8E73D-B315-48EE-AA10-270B5C17DE7B}"/>
    <dgm:cxn modelId="{40E10AB7-C3A6-42C5-B833-9F4CC079EA96}" type="presOf" srcId="{44A2CF38-45E4-4B12-B66B-626A3608D6CE}" destId="{A2D2C758-3A1C-4F76-A5DC-570C53473419}" srcOrd="0" destOrd="0" presId="urn:microsoft.com/office/officeart/2005/8/layout/pyramid4"/>
    <dgm:cxn modelId="{9FF75AC6-6C3B-4C1D-A020-CC52B0EEEB19}" srcId="{44A2CF38-45E4-4B12-B66B-626A3608D6CE}" destId="{3B629250-BD06-4F8E-959E-5C6A58AEF159}" srcOrd="1" destOrd="0" parTransId="{5B0B6EB5-9399-43CB-8126-539CDAA032A5}" sibTransId="{72B954E7-08E3-4F75-B744-5FC435667BC7}"/>
    <dgm:cxn modelId="{B10E38D3-62A4-44F0-A07F-5DF26538D7B0}" type="presOf" srcId="{3B629250-BD06-4F8E-959E-5C6A58AEF159}" destId="{A6345481-94F5-4681-9C72-66EDD243B832}" srcOrd="0" destOrd="0" presId="urn:microsoft.com/office/officeart/2005/8/layout/pyramid4"/>
    <dgm:cxn modelId="{CE3804DF-0808-4917-B748-6BAE1F45A4E2}" type="presOf" srcId="{53D126E2-1026-4728-97B4-5ACB654957D0}" destId="{A704237D-F520-4BAB-8139-FD092120E4D9}" srcOrd="0" destOrd="0" presId="urn:microsoft.com/office/officeart/2005/8/layout/pyramid4"/>
    <dgm:cxn modelId="{22C44615-60DB-424C-A9A2-2E9BAD3D3270}" type="presParOf" srcId="{A2D2C758-3A1C-4F76-A5DC-570C53473419}" destId="{038FB131-19E5-4DCD-A73B-0B7BAC406E8A}" srcOrd="0" destOrd="0" presId="urn:microsoft.com/office/officeart/2005/8/layout/pyramid4"/>
    <dgm:cxn modelId="{C44609DA-AF75-484E-B88F-62E91C7E358D}" type="presParOf" srcId="{A2D2C758-3A1C-4F76-A5DC-570C53473419}" destId="{A6345481-94F5-4681-9C72-66EDD243B832}" srcOrd="1" destOrd="0" presId="urn:microsoft.com/office/officeart/2005/8/layout/pyramid4"/>
    <dgm:cxn modelId="{92DEB2BA-EEB8-488C-8D54-DEB64A763DEE}" type="presParOf" srcId="{A2D2C758-3A1C-4F76-A5DC-570C53473419}" destId="{A704237D-F520-4BAB-8139-FD092120E4D9}" srcOrd="2" destOrd="0" presId="urn:microsoft.com/office/officeart/2005/8/layout/pyramid4"/>
    <dgm:cxn modelId="{758F155F-5BFE-42CD-A31F-304FB2A8C018}" type="presParOf" srcId="{A2D2C758-3A1C-4F76-A5DC-570C53473419}" destId="{56F36D5D-3A84-40A6-BBFF-5FDA64B5483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F0442-1CD8-4417-AB55-735DF7C01756}" type="doc">
      <dgm:prSet loTypeId="urn:microsoft.com/office/officeart/2011/layout/ThemePictureAlternatingAccent" loCatId="officeonline" qsTypeId="urn:microsoft.com/office/officeart/2005/8/quickstyle/simple1" qsCatId="simple" csTypeId="urn:microsoft.com/office/officeart/2005/8/colors/accent1_2" csCatId="accent1" phldr="0"/>
      <dgm:spPr/>
      <dgm:t>
        <a:bodyPr/>
        <a:lstStyle/>
        <a:p>
          <a:endParaRPr lang="en-US"/>
        </a:p>
      </dgm:t>
    </dgm:pt>
    <dgm:pt modelId="{77B4EB87-671F-4C90-9260-206799998934}">
      <dgm:prSet phldrT="[Text]" phldr="1"/>
      <dgm:spPr/>
      <dgm:t>
        <a:bodyPr/>
        <a:lstStyle/>
        <a:p>
          <a:endParaRPr lang="en-US"/>
        </a:p>
      </dgm:t>
    </dgm:pt>
    <dgm:pt modelId="{3E0504CF-F6E5-4B1E-BD72-56E6AD81EC87}" type="parTrans" cxnId="{BE16E62B-9F34-44D9-9ED3-6DFCFD437011}">
      <dgm:prSet/>
      <dgm:spPr/>
      <dgm:t>
        <a:bodyPr/>
        <a:lstStyle/>
        <a:p>
          <a:endParaRPr lang="en-US"/>
        </a:p>
      </dgm:t>
    </dgm:pt>
    <dgm:pt modelId="{09F1DD81-37FD-4CE3-BE0F-3060CD4F8013}" type="sibTrans" cxnId="{BE16E62B-9F34-44D9-9ED3-6DFCFD437011}">
      <dgm:prSet/>
      <dgm:spPr/>
      <dgm:t>
        <a:bodyPr/>
        <a:lstStyle/>
        <a:p>
          <a:endParaRPr lang="en-US"/>
        </a:p>
      </dgm:t>
    </dgm:pt>
    <dgm:pt modelId="{787303A1-78DD-4A2D-A0CB-8ACB1398DE63}">
      <dgm:prSet phldrT="[Text]" phldr="1"/>
      <dgm:spPr/>
      <dgm:t>
        <a:bodyPr/>
        <a:lstStyle/>
        <a:p>
          <a:endParaRPr lang="en-US"/>
        </a:p>
      </dgm:t>
    </dgm:pt>
    <dgm:pt modelId="{07600FCD-BCEF-4074-B177-A4793CD3B142}" type="parTrans" cxnId="{4E2EEA6F-0F60-49A7-A077-3D60ABCB1B27}">
      <dgm:prSet/>
      <dgm:spPr/>
      <dgm:t>
        <a:bodyPr/>
        <a:lstStyle/>
        <a:p>
          <a:endParaRPr lang="en-US"/>
        </a:p>
      </dgm:t>
    </dgm:pt>
    <dgm:pt modelId="{947BEAC3-F7D7-46B3-B823-61DB5A1F65D1}" type="sibTrans" cxnId="{4E2EEA6F-0F60-49A7-A077-3D60ABCB1B27}">
      <dgm:prSet/>
      <dgm:spPr/>
      <dgm:t>
        <a:bodyPr/>
        <a:lstStyle/>
        <a:p>
          <a:endParaRPr lang="en-US"/>
        </a:p>
      </dgm:t>
    </dgm:pt>
    <dgm:pt modelId="{FF4CE0BC-BCC1-4EB1-87CF-508B2750E588}">
      <dgm:prSet phldrT="[Text]" phldr="1"/>
      <dgm:spPr/>
      <dgm:t>
        <a:bodyPr/>
        <a:lstStyle/>
        <a:p>
          <a:endParaRPr lang="en-US"/>
        </a:p>
      </dgm:t>
    </dgm:pt>
    <dgm:pt modelId="{D512F7E6-6179-4CC6-9748-13471455577F}" type="parTrans" cxnId="{A8E06E5F-8B8B-427D-9C78-4B8AFBD1A563}">
      <dgm:prSet/>
      <dgm:spPr/>
      <dgm:t>
        <a:bodyPr/>
        <a:lstStyle/>
        <a:p>
          <a:endParaRPr lang="en-US"/>
        </a:p>
      </dgm:t>
    </dgm:pt>
    <dgm:pt modelId="{F5F269DD-76BD-4D90-A5E0-96D0B114E940}" type="sibTrans" cxnId="{A8E06E5F-8B8B-427D-9C78-4B8AFBD1A563}">
      <dgm:prSet/>
      <dgm:spPr/>
      <dgm:t>
        <a:bodyPr/>
        <a:lstStyle/>
        <a:p>
          <a:endParaRPr lang="en-US"/>
        </a:p>
      </dgm:t>
    </dgm:pt>
    <dgm:pt modelId="{4F367AFD-CC5A-4D03-AF91-2E740F963A02}" type="pres">
      <dgm:prSet presAssocID="{22EF0442-1CD8-4417-AB55-735DF7C01756}" presName="Name0" presStyleCnt="0">
        <dgm:presLayoutVars>
          <dgm:chMax val="9"/>
          <dgm:chPref val="9"/>
        </dgm:presLayoutVars>
      </dgm:prSet>
      <dgm:spPr/>
    </dgm:pt>
    <dgm:pt modelId="{652B6300-F4F6-41AE-B611-6150614723D7}" type="pres">
      <dgm:prSet presAssocID="{77B4EB87-671F-4C90-9260-206799998934}" presName="picture1" presStyleCnt="0"/>
      <dgm:spPr/>
    </dgm:pt>
    <dgm:pt modelId="{A371CBB6-3E6C-456A-BEFD-6CD1642A3674}" type="pres">
      <dgm:prSet presAssocID="{77B4EB87-671F-4C90-9260-206799998934}" presName="picture" presStyleLbl="alignImgPlace1" presStyleIdx="0" presStyleCnt="3"/>
      <dgm:spPr/>
    </dgm:pt>
    <dgm:pt modelId="{E93EED36-8EF0-4C73-8815-2DA54041A274}" type="pres">
      <dgm:prSet presAssocID="{77B4EB87-671F-4C90-9260-206799998934}" presName="parent1" presStyleLbl="node1" presStyleIdx="0" presStyleCnt="0">
        <dgm:presLayoutVars>
          <dgm:chMax val="0"/>
          <dgm:chPref val="0"/>
          <dgm:bulletEnabled val="1"/>
        </dgm:presLayoutVars>
      </dgm:prSet>
      <dgm:spPr/>
    </dgm:pt>
    <dgm:pt modelId="{3AB71492-277A-425F-8082-B9E3B4EC0879}" type="pres">
      <dgm:prSet presAssocID="{787303A1-78DD-4A2D-A0CB-8ACB1398DE63}" presName="picture2" presStyleCnt="0"/>
      <dgm:spPr/>
    </dgm:pt>
    <dgm:pt modelId="{00C73E5D-A9E8-49D8-82A6-D8446FDE6A17}" type="pres">
      <dgm:prSet presAssocID="{787303A1-78DD-4A2D-A0CB-8ACB1398DE63}" presName="picture" presStyleLbl="alignImgPlace1" presStyleIdx="1" presStyleCnt="3"/>
      <dgm:spPr/>
    </dgm:pt>
    <dgm:pt modelId="{2AC1596B-5286-4058-9991-A2EA68F93B7E}" type="pres">
      <dgm:prSet presAssocID="{787303A1-78DD-4A2D-A0CB-8ACB1398DE63}" presName="parent2" presStyleLbl="node1" presStyleIdx="0" presStyleCnt="0">
        <dgm:presLayoutVars>
          <dgm:chMax val="0"/>
          <dgm:chPref val="0"/>
          <dgm:bulletEnabled val="1"/>
        </dgm:presLayoutVars>
      </dgm:prSet>
      <dgm:spPr/>
    </dgm:pt>
    <dgm:pt modelId="{A466ED44-625E-4321-8009-CCE1B2DD0CE9}" type="pres">
      <dgm:prSet presAssocID="{FF4CE0BC-BCC1-4EB1-87CF-508B2750E588}" presName="picture3" presStyleCnt="0"/>
      <dgm:spPr/>
    </dgm:pt>
    <dgm:pt modelId="{9617FAB5-1B78-447A-A7C0-9399FD11FF48}" type="pres">
      <dgm:prSet presAssocID="{FF4CE0BC-BCC1-4EB1-87CF-508B2750E588}" presName="picture" presStyleLbl="alignImgPlace1" presStyleIdx="2" presStyleCnt="3"/>
      <dgm:spPr/>
    </dgm:pt>
    <dgm:pt modelId="{12201278-0CE0-4F68-98BE-6084B9BAAFEF}" type="pres">
      <dgm:prSet presAssocID="{FF4CE0BC-BCC1-4EB1-87CF-508B2750E588}" presName="parent3" presStyleLbl="node1" presStyleIdx="0" presStyleCnt="0">
        <dgm:presLayoutVars>
          <dgm:chMax val="0"/>
          <dgm:chPref val="0"/>
          <dgm:bulletEnabled val="1"/>
        </dgm:presLayoutVars>
      </dgm:prSet>
      <dgm:spPr/>
    </dgm:pt>
  </dgm:ptLst>
  <dgm:cxnLst>
    <dgm:cxn modelId="{BE16E62B-9F34-44D9-9ED3-6DFCFD437011}" srcId="{22EF0442-1CD8-4417-AB55-735DF7C01756}" destId="{77B4EB87-671F-4C90-9260-206799998934}" srcOrd="0" destOrd="0" parTransId="{3E0504CF-F6E5-4B1E-BD72-56E6AD81EC87}" sibTransId="{09F1DD81-37FD-4CE3-BE0F-3060CD4F8013}"/>
    <dgm:cxn modelId="{A8E06E5F-8B8B-427D-9C78-4B8AFBD1A563}" srcId="{22EF0442-1CD8-4417-AB55-735DF7C01756}" destId="{FF4CE0BC-BCC1-4EB1-87CF-508B2750E588}" srcOrd="2" destOrd="0" parTransId="{D512F7E6-6179-4CC6-9748-13471455577F}" sibTransId="{F5F269DD-76BD-4D90-A5E0-96D0B114E940}"/>
    <dgm:cxn modelId="{4E2EEA6F-0F60-49A7-A077-3D60ABCB1B27}" srcId="{22EF0442-1CD8-4417-AB55-735DF7C01756}" destId="{787303A1-78DD-4A2D-A0CB-8ACB1398DE63}" srcOrd="1" destOrd="0" parTransId="{07600FCD-BCEF-4074-B177-A4793CD3B142}" sibTransId="{947BEAC3-F7D7-46B3-B823-61DB5A1F65D1}"/>
    <dgm:cxn modelId="{2A75B570-A877-4EAF-AE3C-B65B69DD7F8B}" type="presOf" srcId="{FF4CE0BC-BCC1-4EB1-87CF-508B2750E588}" destId="{12201278-0CE0-4F68-98BE-6084B9BAAFEF}" srcOrd="0" destOrd="0" presId="urn:microsoft.com/office/officeart/2011/layout/ThemePictureAlternatingAccent"/>
    <dgm:cxn modelId="{1BCF1056-00D0-4160-9FE6-5F6342E3F1F0}" type="presOf" srcId="{77B4EB87-671F-4C90-9260-206799998934}" destId="{E93EED36-8EF0-4C73-8815-2DA54041A274}" srcOrd="0" destOrd="0" presId="urn:microsoft.com/office/officeart/2011/layout/ThemePictureAlternatingAccent"/>
    <dgm:cxn modelId="{33C8C4AB-AC9C-4A65-B3C5-6120F7FF9048}" type="presOf" srcId="{787303A1-78DD-4A2D-A0CB-8ACB1398DE63}" destId="{2AC1596B-5286-4058-9991-A2EA68F93B7E}" srcOrd="0" destOrd="0" presId="urn:microsoft.com/office/officeart/2011/layout/ThemePictureAlternatingAccent"/>
    <dgm:cxn modelId="{52AA43CE-42A8-425F-BFB1-8FCC37719832}" type="presOf" srcId="{22EF0442-1CD8-4417-AB55-735DF7C01756}" destId="{4F367AFD-CC5A-4D03-AF91-2E740F963A02}" srcOrd="0" destOrd="0" presId="urn:microsoft.com/office/officeart/2011/layout/ThemePictureAlternatingAccent"/>
    <dgm:cxn modelId="{28B8C857-C9FA-4A6A-BA85-97D3E5E2ED35}" type="presParOf" srcId="{4F367AFD-CC5A-4D03-AF91-2E740F963A02}" destId="{652B6300-F4F6-41AE-B611-6150614723D7}" srcOrd="0" destOrd="0" presId="urn:microsoft.com/office/officeart/2011/layout/ThemePictureAlternatingAccent"/>
    <dgm:cxn modelId="{6BA1F58D-B967-42C8-93C6-D688730D9A94}" type="presParOf" srcId="{652B6300-F4F6-41AE-B611-6150614723D7}" destId="{A371CBB6-3E6C-456A-BEFD-6CD1642A3674}" srcOrd="0" destOrd="0" presId="urn:microsoft.com/office/officeart/2011/layout/ThemePictureAlternatingAccent"/>
    <dgm:cxn modelId="{D583FD7B-3AE3-4AF5-AD55-27356A5E5110}" type="presParOf" srcId="{4F367AFD-CC5A-4D03-AF91-2E740F963A02}" destId="{E93EED36-8EF0-4C73-8815-2DA54041A274}" srcOrd="1" destOrd="0" presId="urn:microsoft.com/office/officeart/2011/layout/ThemePictureAlternatingAccent"/>
    <dgm:cxn modelId="{368D279C-06AA-4C4E-803A-CCA56A4E38CC}" type="presParOf" srcId="{4F367AFD-CC5A-4D03-AF91-2E740F963A02}" destId="{3AB71492-277A-425F-8082-B9E3B4EC0879}" srcOrd="2" destOrd="0" presId="urn:microsoft.com/office/officeart/2011/layout/ThemePictureAlternatingAccent"/>
    <dgm:cxn modelId="{E609DB4E-B521-49B7-8D2C-391277B9E7FF}" type="presParOf" srcId="{3AB71492-277A-425F-8082-B9E3B4EC0879}" destId="{00C73E5D-A9E8-49D8-82A6-D8446FDE6A17}" srcOrd="0" destOrd="0" presId="urn:microsoft.com/office/officeart/2011/layout/ThemePictureAlternatingAccent"/>
    <dgm:cxn modelId="{86344324-0F93-4926-99F3-D9A506FF2747}" type="presParOf" srcId="{4F367AFD-CC5A-4D03-AF91-2E740F963A02}" destId="{2AC1596B-5286-4058-9991-A2EA68F93B7E}" srcOrd="3" destOrd="0" presId="urn:microsoft.com/office/officeart/2011/layout/ThemePictureAlternatingAccent"/>
    <dgm:cxn modelId="{673BA367-8E4C-4A49-AD38-4995AAED7F9A}" type="presParOf" srcId="{4F367AFD-CC5A-4D03-AF91-2E740F963A02}" destId="{A466ED44-625E-4321-8009-CCE1B2DD0CE9}" srcOrd="4" destOrd="0" presId="urn:microsoft.com/office/officeart/2011/layout/ThemePictureAlternatingAccent"/>
    <dgm:cxn modelId="{3CE8C725-5936-4DBD-A84F-FD626C76C6A2}" type="presParOf" srcId="{A466ED44-625E-4321-8009-CCE1B2DD0CE9}" destId="{9617FAB5-1B78-447A-A7C0-9399FD11FF48}" srcOrd="0" destOrd="0" presId="urn:microsoft.com/office/officeart/2011/layout/ThemePictureAlternatingAccent"/>
    <dgm:cxn modelId="{EB13BA67-E23B-4EF0-A2E4-823F5A284BCD}" type="presParOf" srcId="{4F367AFD-CC5A-4D03-AF91-2E740F963A02}" destId="{12201278-0CE0-4F68-98BE-6084B9BAAFEF}" srcOrd="5" destOrd="0" presId="urn:microsoft.com/office/officeart/2011/layout/ThemePictureAlternatingAccen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8D459-61F5-4FB8-92E6-B981C973162E}" type="doc">
      <dgm:prSet loTypeId="urn:microsoft.com/office/officeart/2005/8/layout/hProcess3" loCatId="process" qsTypeId="urn:microsoft.com/office/officeart/2005/8/quickstyle/simple1" qsCatId="simple" csTypeId="urn:microsoft.com/office/officeart/2005/8/colors/accent1_2" csCatId="accent1" phldr="0"/>
      <dgm:spPr/>
    </dgm:pt>
    <dgm:pt modelId="{566B3E7D-A849-440A-8027-B09A6E267CAE}">
      <dgm:prSet phldrT="[Text]" phldr="1"/>
      <dgm:spPr/>
      <dgm:t>
        <a:bodyPr/>
        <a:lstStyle/>
        <a:p>
          <a:endParaRPr lang="en-US"/>
        </a:p>
      </dgm:t>
    </dgm:pt>
    <dgm:pt modelId="{589CB44B-9505-4828-9DD1-CC07122864B2}" type="parTrans" cxnId="{670A4617-94F2-412C-8043-0CDFE347BF47}">
      <dgm:prSet/>
      <dgm:spPr/>
      <dgm:t>
        <a:bodyPr/>
        <a:lstStyle/>
        <a:p>
          <a:endParaRPr lang="en-US"/>
        </a:p>
      </dgm:t>
    </dgm:pt>
    <dgm:pt modelId="{FFE9A377-5695-4D9E-B178-9160A0C86B91}" type="sibTrans" cxnId="{670A4617-94F2-412C-8043-0CDFE347BF47}">
      <dgm:prSet/>
      <dgm:spPr/>
      <dgm:t>
        <a:bodyPr/>
        <a:lstStyle/>
        <a:p>
          <a:endParaRPr lang="en-US"/>
        </a:p>
      </dgm:t>
    </dgm:pt>
    <dgm:pt modelId="{D68569BA-AC72-4809-B69F-4168479BBECE}">
      <dgm:prSet phldrT="[Text]" phldr="1"/>
      <dgm:spPr/>
      <dgm:t>
        <a:bodyPr/>
        <a:lstStyle/>
        <a:p>
          <a:endParaRPr lang="en-US"/>
        </a:p>
      </dgm:t>
    </dgm:pt>
    <dgm:pt modelId="{929F0441-B8BC-4959-8DE7-30B70E5EE0E6}" type="parTrans" cxnId="{F71BE226-25D8-4C40-9C29-4858F88477C4}">
      <dgm:prSet/>
      <dgm:spPr/>
      <dgm:t>
        <a:bodyPr/>
        <a:lstStyle/>
        <a:p>
          <a:endParaRPr lang="en-US"/>
        </a:p>
      </dgm:t>
    </dgm:pt>
    <dgm:pt modelId="{E7D71AF7-82DD-4608-9B8F-7C0F6B97F4C1}" type="sibTrans" cxnId="{F71BE226-25D8-4C40-9C29-4858F88477C4}">
      <dgm:prSet/>
      <dgm:spPr/>
      <dgm:t>
        <a:bodyPr/>
        <a:lstStyle/>
        <a:p>
          <a:endParaRPr lang="en-US"/>
        </a:p>
      </dgm:t>
    </dgm:pt>
    <dgm:pt modelId="{3607CD47-EA91-4883-91F1-F6DD323BD0B5}">
      <dgm:prSet phldrT="[Text]" phldr="1"/>
      <dgm:spPr/>
      <dgm:t>
        <a:bodyPr/>
        <a:lstStyle/>
        <a:p>
          <a:endParaRPr lang="en-US"/>
        </a:p>
      </dgm:t>
    </dgm:pt>
    <dgm:pt modelId="{DEBB0FF8-5BB2-405B-AC51-63588A84F8F0}" type="parTrans" cxnId="{78B9B1BE-39B0-4689-9065-A58CC83C07D8}">
      <dgm:prSet/>
      <dgm:spPr/>
      <dgm:t>
        <a:bodyPr/>
        <a:lstStyle/>
        <a:p>
          <a:endParaRPr lang="en-US"/>
        </a:p>
      </dgm:t>
    </dgm:pt>
    <dgm:pt modelId="{6544E310-4B29-46FB-AD56-321E1B85F38F}" type="sibTrans" cxnId="{78B9B1BE-39B0-4689-9065-A58CC83C07D8}">
      <dgm:prSet/>
      <dgm:spPr/>
      <dgm:t>
        <a:bodyPr/>
        <a:lstStyle/>
        <a:p>
          <a:endParaRPr lang="en-US"/>
        </a:p>
      </dgm:t>
    </dgm:pt>
    <dgm:pt modelId="{4F4E4D0B-5D48-4DF7-B72E-B4D359CBB50E}" type="pres">
      <dgm:prSet presAssocID="{B218D459-61F5-4FB8-92E6-B981C973162E}" presName="Name0" presStyleCnt="0">
        <dgm:presLayoutVars>
          <dgm:dir/>
          <dgm:animLvl val="lvl"/>
          <dgm:resizeHandles val="exact"/>
        </dgm:presLayoutVars>
      </dgm:prSet>
      <dgm:spPr/>
    </dgm:pt>
    <dgm:pt modelId="{AECBFEBB-35CA-4370-B123-5B73A1171A91}" type="pres">
      <dgm:prSet presAssocID="{B218D459-61F5-4FB8-92E6-B981C973162E}" presName="dummy" presStyleCnt="0"/>
      <dgm:spPr/>
    </dgm:pt>
    <dgm:pt modelId="{A02063B6-A568-4C45-B993-5C634FE9840F}" type="pres">
      <dgm:prSet presAssocID="{B218D459-61F5-4FB8-92E6-B981C973162E}" presName="linH" presStyleCnt="0"/>
      <dgm:spPr/>
    </dgm:pt>
    <dgm:pt modelId="{A4693022-4C9F-4099-AB32-64538D65D0C4}" type="pres">
      <dgm:prSet presAssocID="{B218D459-61F5-4FB8-92E6-B981C973162E}" presName="padding1" presStyleCnt="0"/>
      <dgm:spPr/>
    </dgm:pt>
    <dgm:pt modelId="{3737DE60-B4E4-45F5-BE61-4D401C712737}" type="pres">
      <dgm:prSet presAssocID="{566B3E7D-A849-440A-8027-B09A6E267CAE}" presName="linV" presStyleCnt="0"/>
      <dgm:spPr/>
    </dgm:pt>
    <dgm:pt modelId="{AE7CB532-1F4F-4D03-87F3-19D122C17B59}" type="pres">
      <dgm:prSet presAssocID="{566B3E7D-A849-440A-8027-B09A6E267CAE}" presName="spVertical1" presStyleCnt="0"/>
      <dgm:spPr/>
    </dgm:pt>
    <dgm:pt modelId="{A7F51795-4E1E-4DD9-876B-AA8F3D84901D}" type="pres">
      <dgm:prSet presAssocID="{566B3E7D-A849-440A-8027-B09A6E267CAE}" presName="parTx" presStyleLbl="revTx" presStyleIdx="0" presStyleCnt="3">
        <dgm:presLayoutVars>
          <dgm:chMax val="0"/>
          <dgm:chPref val="0"/>
          <dgm:bulletEnabled val="1"/>
        </dgm:presLayoutVars>
      </dgm:prSet>
      <dgm:spPr/>
    </dgm:pt>
    <dgm:pt modelId="{6C357EC5-81CB-4914-AB41-55379DB62B4D}" type="pres">
      <dgm:prSet presAssocID="{566B3E7D-A849-440A-8027-B09A6E267CAE}" presName="spVertical2" presStyleCnt="0"/>
      <dgm:spPr/>
    </dgm:pt>
    <dgm:pt modelId="{3D17BBB0-B014-4759-AD5A-7E8565BC5220}" type="pres">
      <dgm:prSet presAssocID="{566B3E7D-A849-440A-8027-B09A6E267CAE}" presName="spVertical3" presStyleCnt="0"/>
      <dgm:spPr/>
    </dgm:pt>
    <dgm:pt modelId="{02A75037-B5C0-42A7-9606-77CEC7E21F06}" type="pres">
      <dgm:prSet presAssocID="{FFE9A377-5695-4D9E-B178-9160A0C86B91}" presName="space" presStyleCnt="0"/>
      <dgm:spPr/>
    </dgm:pt>
    <dgm:pt modelId="{6BAA5674-6CE2-43E3-876E-DF81308FF17F}" type="pres">
      <dgm:prSet presAssocID="{D68569BA-AC72-4809-B69F-4168479BBECE}" presName="linV" presStyleCnt="0"/>
      <dgm:spPr/>
    </dgm:pt>
    <dgm:pt modelId="{B718371D-1B60-4C70-909D-34F92F4059E0}" type="pres">
      <dgm:prSet presAssocID="{D68569BA-AC72-4809-B69F-4168479BBECE}" presName="spVertical1" presStyleCnt="0"/>
      <dgm:spPr/>
    </dgm:pt>
    <dgm:pt modelId="{DAB2B11B-4FB9-4EC6-B569-683EAE5CA505}" type="pres">
      <dgm:prSet presAssocID="{D68569BA-AC72-4809-B69F-4168479BBECE}" presName="parTx" presStyleLbl="revTx" presStyleIdx="1" presStyleCnt="3">
        <dgm:presLayoutVars>
          <dgm:chMax val="0"/>
          <dgm:chPref val="0"/>
          <dgm:bulletEnabled val="1"/>
        </dgm:presLayoutVars>
      </dgm:prSet>
      <dgm:spPr/>
    </dgm:pt>
    <dgm:pt modelId="{F657E505-7C7A-4300-BA50-93C4D98AAC9A}" type="pres">
      <dgm:prSet presAssocID="{D68569BA-AC72-4809-B69F-4168479BBECE}" presName="spVertical2" presStyleCnt="0"/>
      <dgm:spPr/>
    </dgm:pt>
    <dgm:pt modelId="{439D875F-FE25-4446-874A-36DCE28DB6B9}" type="pres">
      <dgm:prSet presAssocID="{D68569BA-AC72-4809-B69F-4168479BBECE}" presName="spVertical3" presStyleCnt="0"/>
      <dgm:spPr/>
    </dgm:pt>
    <dgm:pt modelId="{EA9EF1F4-04E6-47F7-8DE9-1135E0960996}" type="pres">
      <dgm:prSet presAssocID="{E7D71AF7-82DD-4608-9B8F-7C0F6B97F4C1}" presName="space" presStyleCnt="0"/>
      <dgm:spPr/>
    </dgm:pt>
    <dgm:pt modelId="{62A97D72-D04A-4D16-A60D-28D31ED2CCE6}" type="pres">
      <dgm:prSet presAssocID="{3607CD47-EA91-4883-91F1-F6DD323BD0B5}" presName="linV" presStyleCnt="0"/>
      <dgm:spPr/>
    </dgm:pt>
    <dgm:pt modelId="{40A1E690-82CB-4481-A33C-5A37BF87C88B}" type="pres">
      <dgm:prSet presAssocID="{3607CD47-EA91-4883-91F1-F6DD323BD0B5}" presName="spVertical1" presStyleCnt="0"/>
      <dgm:spPr/>
    </dgm:pt>
    <dgm:pt modelId="{A49F0F8B-506A-4018-8CD8-8C650BA5BEA8}" type="pres">
      <dgm:prSet presAssocID="{3607CD47-EA91-4883-91F1-F6DD323BD0B5}" presName="parTx" presStyleLbl="revTx" presStyleIdx="2" presStyleCnt="3">
        <dgm:presLayoutVars>
          <dgm:chMax val="0"/>
          <dgm:chPref val="0"/>
          <dgm:bulletEnabled val="1"/>
        </dgm:presLayoutVars>
      </dgm:prSet>
      <dgm:spPr/>
    </dgm:pt>
    <dgm:pt modelId="{D7B522E8-C343-4D51-9565-048B891806C3}" type="pres">
      <dgm:prSet presAssocID="{3607CD47-EA91-4883-91F1-F6DD323BD0B5}" presName="spVertical2" presStyleCnt="0"/>
      <dgm:spPr/>
    </dgm:pt>
    <dgm:pt modelId="{F59F64D3-8B18-48DD-997F-E1F04822FC06}" type="pres">
      <dgm:prSet presAssocID="{3607CD47-EA91-4883-91F1-F6DD323BD0B5}" presName="spVertical3" presStyleCnt="0"/>
      <dgm:spPr/>
    </dgm:pt>
    <dgm:pt modelId="{3EDB4748-779D-4550-BEEA-B51F3F5AF057}" type="pres">
      <dgm:prSet presAssocID="{B218D459-61F5-4FB8-92E6-B981C973162E}" presName="padding2" presStyleCnt="0"/>
      <dgm:spPr/>
    </dgm:pt>
    <dgm:pt modelId="{524998E5-2C6A-49A4-800A-02A7A9CBD7B1}" type="pres">
      <dgm:prSet presAssocID="{B218D459-61F5-4FB8-92E6-B981C973162E}" presName="negArrow" presStyleCnt="0"/>
      <dgm:spPr/>
    </dgm:pt>
    <dgm:pt modelId="{7D2590C7-7FF7-40F4-8D5D-C99556F37BA5}" type="pres">
      <dgm:prSet presAssocID="{B218D459-61F5-4FB8-92E6-B981C973162E}" presName="backgroundArrow" presStyleLbl="node1" presStyleIdx="0" presStyleCnt="1"/>
      <dgm:spPr/>
    </dgm:pt>
  </dgm:ptLst>
  <dgm:cxnLst>
    <dgm:cxn modelId="{670A4617-94F2-412C-8043-0CDFE347BF47}" srcId="{B218D459-61F5-4FB8-92E6-B981C973162E}" destId="{566B3E7D-A849-440A-8027-B09A6E267CAE}" srcOrd="0" destOrd="0" parTransId="{589CB44B-9505-4828-9DD1-CC07122864B2}" sibTransId="{FFE9A377-5695-4D9E-B178-9160A0C86B91}"/>
    <dgm:cxn modelId="{F71BE226-25D8-4C40-9C29-4858F88477C4}" srcId="{B218D459-61F5-4FB8-92E6-B981C973162E}" destId="{D68569BA-AC72-4809-B69F-4168479BBECE}" srcOrd="1" destOrd="0" parTransId="{929F0441-B8BC-4959-8DE7-30B70E5EE0E6}" sibTransId="{E7D71AF7-82DD-4608-9B8F-7C0F6B97F4C1}"/>
    <dgm:cxn modelId="{2CE5B434-3308-4AF9-91E3-8D30DC4623B7}" type="presOf" srcId="{D68569BA-AC72-4809-B69F-4168479BBECE}" destId="{DAB2B11B-4FB9-4EC6-B569-683EAE5CA505}" srcOrd="0" destOrd="0" presId="urn:microsoft.com/office/officeart/2005/8/layout/hProcess3"/>
    <dgm:cxn modelId="{53B1D33E-0332-49DC-A91E-E43BB19CF67D}" type="presOf" srcId="{B218D459-61F5-4FB8-92E6-B981C973162E}" destId="{4F4E4D0B-5D48-4DF7-B72E-B4D359CBB50E}" srcOrd="0" destOrd="0" presId="urn:microsoft.com/office/officeart/2005/8/layout/hProcess3"/>
    <dgm:cxn modelId="{F046B4BB-B0E9-4F28-A466-E4E09249E446}" type="presOf" srcId="{566B3E7D-A849-440A-8027-B09A6E267CAE}" destId="{A7F51795-4E1E-4DD9-876B-AA8F3D84901D}" srcOrd="0" destOrd="0" presId="urn:microsoft.com/office/officeart/2005/8/layout/hProcess3"/>
    <dgm:cxn modelId="{78B9B1BE-39B0-4689-9065-A58CC83C07D8}" srcId="{B218D459-61F5-4FB8-92E6-B981C973162E}" destId="{3607CD47-EA91-4883-91F1-F6DD323BD0B5}" srcOrd="2" destOrd="0" parTransId="{DEBB0FF8-5BB2-405B-AC51-63588A84F8F0}" sibTransId="{6544E310-4B29-46FB-AD56-321E1B85F38F}"/>
    <dgm:cxn modelId="{23B97ADC-982A-4B64-BC6F-408F867D33C3}" type="presOf" srcId="{3607CD47-EA91-4883-91F1-F6DD323BD0B5}" destId="{A49F0F8B-506A-4018-8CD8-8C650BA5BEA8}" srcOrd="0" destOrd="0" presId="urn:microsoft.com/office/officeart/2005/8/layout/hProcess3"/>
    <dgm:cxn modelId="{49269394-92F2-4642-BD6A-58149C99F4BD}" type="presParOf" srcId="{4F4E4D0B-5D48-4DF7-B72E-B4D359CBB50E}" destId="{AECBFEBB-35CA-4370-B123-5B73A1171A91}" srcOrd="0" destOrd="0" presId="urn:microsoft.com/office/officeart/2005/8/layout/hProcess3"/>
    <dgm:cxn modelId="{D4456E2E-E305-4360-9545-58591E444A0B}" type="presParOf" srcId="{4F4E4D0B-5D48-4DF7-B72E-B4D359CBB50E}" destId="{A02063B6-A568-4C45-B993-5C634FE9840F}" srcOrd="1" destOrd="0" presId="urn:microsoft.com/office/officeart/2005/8/layout/hProcess3"/>
    <dgm:cxn modelId="{FF8BDE19-1622-4845-BAD8-7F78CF3368A2}" type="presParOf" srcId="{A02063B6-A568-4C45-B993-5C634FE9840F}" destId="{A4693022-4C9F-4099-AB32-64538D65D0C4}" srcOrd="0" destOrd="0" presId="urn:microsoft.com/office/officeart/2005/8/layout/hProcess3"/>
    <dgm:cxn modelId="{BFC4333D-1A63-40CE-9AF3-A203EC3FB910}" type="presParOf" srcId="{A02063B6-A568-4C45-B993-5C634FE9840F}" destId="{3737DE60-B4E4-45F5-BE61-4D401C712737}" srcOrd="1" destOrd="0" presId="urn:microsoft.com/office/officeart/2005/8/layout/hProcess3"/>
    <dgm:cxn modelId="{3B6B9972-7704-4623-AD19-163F3863C609}" type="presParOf" srcId="{3737DE60-B4E4-45F5-BE61-4D401C712737}" destId="{AE7CB532-1F4F-4D03-87F3-19D122C17B59}" srcOrd="0" destOrd="0" presId="urn:microsoft.com/office/officeart/2005/8/layout/hProcess3"/>
    <dgm:cxn modelId="{40EDCA14-3EF8-4DE8-9679-5C7A1C8F11C4}" type="presParOf" srcId="{3737DE60-B4E4-45F5-BE61-4D401C712737}" destId="{A7F51795-4E1E-4DD9-876B-AA8F3D84901D}" srcOrd="1" destOrd="0" presId="urn:microsoft.com/office/officeart/2005/8/layout/hProcess3"/>
    <dgm:cxn modelId="{84267238-236C-4B93-9687-296C78B4BBF6}" type="presParOf" srcId="{3737DE60-B4E4-45F5-BE61-4D401C712737}" destId="{6C357EC5-81CB-4914-AB41-55379DB62B4D}" srcOrd="2" destOrd="0" presId="urn:microsoft.com/office/officeart/2005/8/layout/hProcess3"/>
    <dgm:cxn modelId="{763C9694-7D3A-4689-B181-7CC8C0F97285}" type="presParOf" srcId="{3737DE60-B4E4-45F5-BE61-4D401C712737}" destId="{3D17BBB0-B014-4759-AD5A-7E8565BC5220}" srcOrd="3" destOrd="0" presId="urn:microsoft.com/office/officeart/2005/8/layout/hProcess3"/>
    <dgm:cxn modelId="{2C74AD85-8018-4024-B1DE-FFED0A500E67}" type="presParOf" srcId="{A02063B6-A568-4C45-B993-5C634FE9840F}" destId="{02A75037-B5C0-42A7-9606-77CEC7E21F06}" srcOrd="2" destOrd="0" presId="urn:microsoft.com/office/officeart/2005/8/layout/hProcess3"/>
    <dgm:cxn modelId="{6D200D6F-B409-4AA2-A1EC-DD954F513B1A}" type="presParOf" srcId="{A02063B6-A568-4C45-B993-5C634FE9840F}" destId="{6BAA5674-6CE2-43E3-876E-DF81308FF17F}" srcOrd="3" destOrd="0" presId="urn:microsoft.com/office/officeart/2005/8/layout/hProcess3"/>
    <dgm:cxn modelId="{9E2FD611-FD0E-4666-B95F-B43505DA8203}" type="presParOf" srcId="{6BAA5674-6CE2-43E3-876E-DF81308FF17F}" destId="{B718371D-1B60-4C70-909D-34F92F4059E0}" srcOrd="0" destOrd="0" presId="urn:microsoft.com/office/officeart/2005/8/layout/hProcess3"/>
    <dgm:cxn modelId="{CCFA8918-992C-4802-AAEC-6DA37BD16AEC}" type="presParOf" srcId="{6BAA5674-6CE2-43E3-876E-DF81308FF17F}" destId="{DAB2B11B-4FB9-4EC6-B569-683EAE5CA505}" srcOrd="1" destOrd="0" presId="urn:microsoft.com/office/officeart/2005/8/layout/hProcess3"/>
    <dgm:cxn modelId="{6AE0FEC9-4D77-426C-A7F9-62D4D3D9E36F}" type="presParOf" srcId="{6BAA5674-6CE2-43E3-876E-DF81308FF17F}" destId="{F657E505-7C7A-4300-BA50-93C4D98AAC9A}" srcOrd="2" destOrd="0" presId="urn:microsoft.com/office/officeart/2005/8/layout/hProcess3"/>
    <dgm:cxn modelId="{42C11736-CBB1-4A2A-9151-735F202029AD}" type="presParOf" srcId="{6BAA5674-6CE2-43E3-876E-DF81308FF17F}" destId="{439D875F-FE25-4446-874A-36DCE28DB6B9}" srcOrd="3" destOrd="0" presId="urn:microsoft.com/office/officeart/2005/8/layout/hProcess3"/>
    <dgm:cxn modelId="{8464775C-6DFA-4715-B382-EAB395431943}" type="presParOf" srcId="{A02063B6-A568-4C45-B993-5C634FE9840F}" destId="{EA9EF1F4-04E6-47F7-8DE9-1135E0960996}" srcOrd="4" destOrd="0" presId="urn:microsoft.com/office/officeart/2005/8/layout/hProcess3"/>
    <dgm:cxn modelId="{2B24E444-7176-43E3-9B25-98EBFA8D51E6}" type="presParOf" srcId="{A02063B6-A568-4C45-B993-5C634FE9840F}" destId="{62A97D72-D04A-4D16-A60D-28D31ED2CCE6}" srcOrd="5" destOrd="0" presId="urn:microsoft.com/office/officeart/2005/8/layout/hProcess3"/>
    <dgm:cxn modelId="{95F09200-8926-4A74-87CE-2612C0495D2C}" type="presParOf" srcId="{62A97D72-D04A-4D16-A60D-28D31ED2CCE6}" destId="{40A1E690-82CB-4481-A33C-5A37BF87C88B}" srcOrd="0" destOrd="0" presId="urn:microsoft.com/office/officeart/2005/8/layout/hProcess3"/>
    <dgm:cxn modelId="{9993DBBF-0E82-43AE-8785-3121815A0DAA}" type="presParOf" srcId="{62A97D72-D04A-4D16-A60D-28D31ED2CCE6}" destId="{A49F0F8B-506A-4018-8CD8-8C650BA5BEA8}" srcOrd="1" destOrd="0" presId="urn:microsoft.com/office/officeart/2005/8/layout/hProcess3"/>
    <dgm:cxn modelId="{5B763B19-FFC4-41FC-92EF-8B668AAEFBEA}" type="presParOf" srcId="{62A97D72-D04A-4D16-A60D-28D31ED2CCE6}" destId="{D7B522E8-C343-4D51-9565-048B891806C3}" srcOrd="2" destOrd="0" presId="urn:microsoft.com/office/officeart/2005/8/layout/hProcess3"/>
    <dgm:cxn modelId="{6B8B2CDC-442F-4BB3-BC48-0808BD97E714}" type="presParOf" srcId="{62A97D72-D04A-4D16-A60D-28D31ED2CCE6}" destId="{F59F64D3-8B18-48DD-997F-E1F04822FC06}" srcOrd="3" destOrd="0" presId="urn:microsoft.com/office/officeart/2005/8/layout/hProcess3"/>
    <dgm:cxn modelId="{64340D06-8D36-4609-82D5-330CE69004C2}" type="presParOf" srcId="{A02063B6-A568-4C45-B993-5C634FE9840F}" destId="{3EDB4748-779D-4550-BEEA-B51F3F5AF057}" srcOrd="6" destOrd="0" presId="urn:microsoft.com/office/officeart/2005/8/layout/hProcess3"/>
    <dgm:cxn modelId="{BBAB3CA4-E238-4C8E-8B37-13A42267ACF3}" type="presParOf" srcId="{A02063B6-A568-4C45-B993-5C634FE9840F}" destId="{524998E5-2C6A-49A4-800A-02A7A9CBD7B1}" srcOrd="7" destOrd="0" presId="urn:microsoft.com/office/officeart/2005/8/layout/hProcess3"/>
    <dgm:cxn modelId="{C08BDA81-4C0F-40F8-B218-EFA8D748A965}" type="presParOf" srcId="{A02063B6-A568-4C45-B993-5C634FE9840F}" destId="{7D2590C7-7FF7-40F4-8D5D-C99556F37BA5}" srcOrd="8" destOrd="0" presId="urn:microsoft.com/office/officeart/2005/8/layout/h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A9F1A4-3490-48B1-B29B-C0A088F3B9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54F340-818E-450A-9966-500790233D38}">
      <dgm:prSet/>
      <dgm:spPr/>
      <dgm:t>
        <a:bodyPr/>
        <a:lstStyle/>
        <a:p>
          <a:r>
            <a:rPr lang="en-US" dirty="0"/>
            <a:t>Based on preliminary studies*</a:t>
          </a:r>
        </a:p>
      </dgm:t>
    </dgm:pt>
    <dgm:pt modelId="{1741C9F2-F8AC-4433-AD80-E4EDCDE56FBC}" type="parTrans" cxnId="{49B0EDE6-845B-468F-8C13-A29045C41935}">
      <dgm:prSet/>
      <dgm:spPr/>
      <dgm:t>
        <a:bodyPr/>
        <a:lstStyle/>
        <a:p>
          <a:endParaRPr lang="en-US"/>
        </a:p>
      </dgm:t>
    </dgm:pt>
    <dgm:pt modelId="{38893D7F-D9A7-4C6B-9F38-65D771C8C8DF}" type="sibTrans" cxnId="{49B0EDE6-845B-468F-8C13-A29045C41935}">
      <dgm:prSet/>
      <dgm:spPr/>
      <dgm:t>
        <a:bodyPr/>
        <a:lstStyle/>
        <a:p>
          <a:endParaRPr lang="en-US"/>
        </a:p>
      </dgm:t>
    </dgm:pt>
    <dgm:pt modelId="{9A1AE5EB-3778-41D7-B49F-57C2891CC6C6}">
      <dgm:prSet custT="1"/>
      <dgm:spPr/>
      <dgm:t>
        <a:bodyPr/>
        <a:lstStyle/>
        <a:p>
          <a:r>
            <a:rPr lang="en-US" sz="2400" dirty="0">
              <a:solidFill>
                <a:srgbClr val="0070C0"/>
              </a:solidFill>
            </a:rPr>
            <a:t>Reduced progression to severe disease</a:t>
          </a:r>
        </a:p>
      </dgm:t>
    </dgm:pt>
    <dgm:pt modelId="{C3CA3FC1-BD8C-4B28-926A-4D777D3CBB09}" type="parTrans" cxnId="{A32DF25C-FF72-4927-B6C5-CA931DA6683E}">
      <dgm:prSet/>
      <dgm:spPr/>
      <dgm:t>
        <a:bodyPr/>
        <a:lstStyle/>
        <a:p>
          <a:endParaRPr lang="en-US"/>
        </a:p>
      </dgm:t>
    </dgm:pt>
    <dgm:pt modelId="{2CBD6712-847E-4A7E-A9FF-E4296CF774DD}" type="sibTrans" cxnId="{A32DF25C-FF72-4927-B6C5-CA931DA6683E}">
      <dgm:prSet/>
      <dgm:spPr/>
      <dgm:t>
        <a:bodyPr/>
        <a:lstStyle/>
        <a:p>
          <a:endParaRPr lang="en-US"/>
        </a:p>
      </dgm:t>
    </dgm:pt>
    <dgm:pt modelId="{144CC8D8-4244-4D64-B19C-548CCD836C89}">
      <dgm:prSet custT="1"/>
      <dgm:spPr/>
      <dgm:t>
        <a:bodyPr/>
        <a:lstStyle/>
        <a:p>
          <a:r>
            <a:rPr lang="en-US" sz="2400" dirty="0">
              <a:solidFill>
                <a:srgbClr val="0070C0"/>
              </a:solidFill>
            </a:rPr>
            <a:t>Reduced risk of hospitalization/ED visits</a:t>
          </a:r>
        </a:p>
      </dgm:t>
    </dgm:pt>
    <dgm:pt modelId="{B76155E5-9824-483A-B5DB-23A61CD42458}" type="parTrans" cxnId="{A8FA570C-65C6-4883-9ACF-5AE3077327E3}">
      <dgm:prSet/>
      <dgm:spPr/>
      <dgm:t>
        <a:bodyPr/>
        <a:lstStyle/>
        <a:p>
          <a:endParaRPr lang="en-US"/>
        </a:p>
      </dgm:t>
    </dgm:pt>
    <dgm:pt modelId="{BF897C57-B68C-4D29-AE7B-385CDF4AC769}" type="sibTrans" cxnId="{A8FA570C-65C6-4883-9ACF-5AE3077327E3}">
      <dgm:prSet/>
      <dgm:spPr/>
      <dgm:t>
        <a:bodyPr/>
        <a:lstStyle/>
        <a:p>
          <a:endParaRPr lang="en-US"/>
        </a:p>
      </dgm:t>
    </dgm:pt>
    <dgm:pt modelId="{93862356-6409-49B4-8D99-7E435BBF0480}">
      <dgm:prSet custT="1"/>
      <dgm:spPr/>
      <dgm:t>
        <a:bodyPr/>
        <a:lstStyle/>
        <a:p>
          <a:r>
            <a:rPr lang="en-US" sz="2400" dirty="0">
              <a:solidFill>
                <a:srgbClr val="0070C0"/>
              </a:solidFill>
            </a:rPr>
            <a:t>Reduced viral load</a:t>
          </a:r>
        </a:p>
      </dgm:t>
    </dgm:pt>
    <dgm:pt modelId="{52044B26-1357-4B8F-A237-F09E0D3C7166}" type="parTrans" cxnId="{BFD46C2D-C7A9-47FC-AE59-4C1CC90B673F}">
      <dgm:prSet/>
      <dgm:spPr/>
      <dgm:t>
        <a:bodyPr/>
        <a:lstStyle/>
        <a:p>
          <a:endParaRPr lang="en-US"/>
        </a:p>
      </dgm:t>
    </dgm:pt>
    <dgm:pt modelId="{56275A2D-110F-4E63-AC32-BEAD7C07FF71}" type="sibTrans" cxnId="{BFD46C2D-C7A9-47FC-AE59-4C1CC90B673F}">
      <dgm:prSet/>
      <dgm:spPr/>
      <dgm:t>
        <a:bodyPr/>
        <a:lstStyle/>
        <a:p>
          <a:endParaRPr lang="en-US"/>
        </a:p>
      </dgm:t>
    </dgm:pt>
    <dgm:pt modelId="{E686074D-169B-4E50-88F9-B20CB0379C38}">
      <dgm:prSet custT="1"/>
      <dgm:spPr/>
      <dgm:t>
        <a:bodyPr/>
        <a:lstStyle/>
        <a:p>
          <a:r>
            <a:rPr lang="en-US" sz="2400" dirty="0">
              <a:solidFill>
                <a:srgbClr val="0070C0"/>
              </a:solidFill>
            </a:rPr>
            <a:t>Reduced death rate</a:t>
          </a:r>
        </a:p>
      </dgm:t>
    </dgm:pt>
    <dgm:pt modelId="{1E941C8F-55B7-4529-A7AD-5F9406E365B7}" type="parTrans" cxnId="{E5F79B5C-A67A-4A25-BD96-6B49319772C5}">
      <dgm:prSet/>
      <dgm:spPr/>
      <dgm:t>
        <a:bodyPr/>
        <a:lstStyle/>
        <a:p>
          <a:endParaRPr lang="en-US"/>
        </a:p>
      </dgm:t>
    </dgm:pt>
    <dgm:pt modelId="{16263FDD-0F90-47FB-AF03-CDA47E837817}" type="sibTrans" cxnId="{E5F79B5C-A67A-4A25-BD96-6B49319772C5}">
      <dgm:prSet/>
      <dgm:spPr/>
      <dgm:t>
        <a:bodyPr/>
        <a:lstStyle/>
        <a:p>
          <a:endParaRPr lang="en-US"/>
        </a:p>
      </dgm:t>
    </dgm:pt>
    <dgm:pt modelId="{0EC26BC7-A82D-48A6-8104-783CA10503C8}" type="pres">
      <dgm:prSet presAssocID="{9EA9F1A4-3490-48B1-B29B-C0A088F3B93F}" presName="linear" presStyleCnt="0">
        <dgm:presLayoutVars>
          <dgm:animLvl val="lvl"/>
          <dgm:resizeHandles val="exact"/>
        </dgm:presLayoutVars>
      </dgm:prSet>
      <dgm:spPr/>
    </dgm:pt>
    <dgm:pt modelId="{CA2197C4-6FE9-442E-B617-12192F6E4930}" type="pres">
      <dgm:prSet presAssocID="{F354F340-818E-450A-9966-500790233D38}" presName="parentText" presStyleLbl="node1" presStyleIdx="0" presStyleCnt="1" custScaleY="52757">
        <dgm:presLayoutVars>
          <dgm:chMax val="0"/>
          <dgm:bulletEnabled val="1"/>
        </dgm:presLayoutVars>
      </dgm:prSet>
      <dgm:spPr/>
    </dgm:pt>
    <dgm:pt modelId="{036A2548-E1CA-4E78-AE07-108FE0160131}" type="pres">
      <dgm:prSet presAssocID="{F354F340-818E-450A-9966-500790233D38}" presName="childText" presStyleLbl="revTx" presStyleIdx="0" presStyleCnt="1">
        <dgm:presLayoutVars>
          <dgm:bulletEnabled val="1"/>
        </dgm:presLayoutVars>
      </dgm:prSet>
      <dgm:spPr/>
    </dgm:pt>
  </dgm:ptLst>
  <dgm:cxnLst>
    <dgm:cxn modelId="{962A420A-B673-4117-B1D3-12CB5B1001AA}" type="presOf" srcId="{9EA9F1A4-3490-48B1-B29B-C0A088F3B93F}" destId="{0EC26BC7-A82D-48A6-8104-783CA10503C8}" srcOrd="0" destOrd="0" presId="urn:microsoft.com/office/officeart/2005/8/layout/vList2"/>
    <dgm:cxn modelId="{A8FA570C-65C6-4883-9ACF-5AE3077327E3}" srcId="{F354F340-818E-450A-9966-500790233D38}" destId="{144CC8D8-4244-4D64-B19C-548CCD836C89}" srcOrd="1" destOrd="0" parTransId="{B76155E5-9824-483A-B5DB-23A61CD42458}" sibTransId="{BF897C57-B68C-4D29-AE7B-385CDF4AC769}"/>
    <dgm:cxn modelId="{48BA7725-835C-4BA1-8562-4BDC94D2EDF6}" type="presOf" srcId="{E686074D-169B-4E50-88F9-B20CB0379C38}" destId="{036A2548-E1CA-4E78-AE07-108FE0160131}" srcOrd="0" destOrd="3" presId="urn:microsoft.com/office/officeart/2005/8/layout/vList2"/>
    <dgm:cxn modelId="{BFD46C2D-C7A9-47FC-AE59-4C1CC90B673F}" srcId="{F354F340-818E-450A-9966-500790233D38}" destId="{93862356-6409-49B4-8D99-7E435BBF0480}" srcOrd="2" destOrd="0" parTransId="{52044B26-1357-4B8F-A237-F09E0D3C7166}" sibTransId="{56275A2D-110F-4E63-AC32-BEAD7C07FF71}"/>
    <dgm:cxn modelId="{E5F79B5C-A67A-4A25-BD96-6B49319772C5}" srcId="{F354F340-818E-450A-9966-500790233D38}" destId="{E686074D-169B-4E50-88F9-B20CB0379C38}" srcOrd="3" destOrd="0" parTransId="{1E941C8F-55B7-4529-A7AD-5F9406E365B7}" sibTransId="{16263FDD-0F90-47FB-AF03-CDA47E837817}"/>
    <dgm:cxn modelId="{A32DF25C-FF72-4927-B6C5-CA931DA6683E}" srcId="{F354F340-818E-450A-9966-500790233D38}" destId="{9A1AE5EB-3778-41D7-B49F-57C2891CC6C6}" srcOrd="0" destOrd="0" parTransId="{C3CA3FC1-BD8C-4B28-926A-4D777D3CBB09}" sibTransId="{2CBD6712-847E-4A7E-A9FF-E4296CF774DD}"/>
    <dgm:cxn modelId="{8BBD4855-95A7-4A66-AD94-48D434FFA2BC}" type="presOf" srcId="{F354F340-818E-450A-9966-500790233D38}" destId="{CA2197C4-6FE9-442E-B617-12192F6E4930}" srcOrd="0" destOrd="0" presId="urn:microsoft.com/office/officeart/2005/8/layout/vList2"/>
    <dgm:cxn modelId="{88E6268D-7379-4CAD-AF4C-0890AAA3AD04}" type="presOf" srcId="{93862356-6409-49B4-8D99-7E435BBF0480}" destId="{036A2548-E1CA-4E78-AE07-108FE0160131}" srcOrd="0" destOrd="2" presId="urn:microsoft.com/office/officeart/2005/8/layout/vList2"/>
    <dgm:cxn modelId="{45AB7FA4-9009-49E7-B10F-98574B3896A2}" type="presOf" srcId="{9A1AE5EB-3778-41D7-B49F-57C2891CC6C6}" destId="{036A2548-E1CA-4E78-AE07-108FE0160131}" srcOrd="0" destOrd="0" presId="urn:microsoft.com/office/officeart/2005/8/layout/vList2"/>
    <dgm:cxn modelId="{91D935B7-2849-43D2-BE79-3D8F20DA3C55}" type="presOf" srcId="{144CC8D8-4244-4D64-B19C-548CCD836C89}" destId="{036A2548-E1CA-4E78-AE07-108FE0160131}" srcOrd="0" destOrd="1" presId="urn:microsoft.com/office/officeart/2005/8/layout/vList2"/>
    <dgm:cxn modelId="{49B0EDE6-845B-468F-8C13-A29045C41935}" srcId="{9EA9F1A4-3490-48B1-B29B-C0A088F3B93F}" destId="{F354F340-818E-450A-9966-500790233D38}" srcOrd="0" destOrd="0" parTransId="{1741C9F2-F8AC-4433-AD80-E4EDCDE56FBC}" sibTransId="{38893D7F-D9A7-4C6B-9F38-65D771C8C8DF}"/>
    <dgm:cxn modelId="{7BE908D8-F51E-4F71-ADB2-E263E6F03B51}" type="presParOf" srcId="{0EC26BC7-A82D-48A6-8104-783CA10503C8}" destId="{CA2197C4-6FE9-442E-B617-12192F6E4930}" srcOrd="0" destOrd="0" presId="urn:microsoft.com/office/officeart/2005/8/layout/vList2"/>
    <dgm:cxn modelId="{23612351-214D-4FCC-A322-4BAA9CD95E98}" type="presParOf" srcId="{0EC26BC7-A82D-48A6-8104-783CA10503C8}" destId="{036A2548-E1CA-4E78-AE07-108FE01601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A2CF38-45E4-4B12-B66B-626A3608D6CE}" type="doc">
      <dgm:prSet loTypeId="urn:microsoft.com/office/officeart/2005/8/layout/pyramid4" loCatId="relationship" qsTypeId="urn:microsoft.com/office/officeart/2005/8/quickstyle/simple5" qsCatId="simple" csTypeId="urn:microsoft.com/office/officeart/2005/8/colors/colorful1" csCatId="colorful" phldr="1"/>
      <dgm:spPr/>
      <dgm:t>
        <a:bodyPr/>
        <a:lstStyle/>
        <a:p>
          <a:endParaRPr lang="en-US"/>
        </a:p>
      </dgm:t>
    </dgm:pt>
    <dgm:pt modelId="{5CD4310A-6229-45B7-A98C-A556AEBABBC6}">
      <dgm:prSet phldrT="[Text]"/>
      <dgm:spPr/>
      <dgm:t>
        <a:bodyPr/>
        <a:lstStyle/>
        <a:p>
          <a:endParaRPr lang="en-US" dirty="0"/>
        </a:p>
        <a:p>
          <a:r>
            <a:rPr lang="en-US" dirty="0" err="1"/>
            <a:t>Adminstrator</a:t>
          </a:r>
          <a:endParaRPr lang="en-US" dirty="0"/>
        </a:p>
        <a:p>
          <a:endParaRPr lang="en-US" dirty="0"/>
        </a:p>
      </dgm:t>
    </dgm:pt>
    <dgm:pt modelId="{8F38F66F-B12C-4B06-B1DA-F6FE460D26BB}" type="parTrans" cxnId="{16AA2A7B-A23B-4B93-82A8-75D1F61CF5F3}">
      <dgm:prSet/>
      <dgm:spPr/>
      <dgm:t>
        <a:bodyPr/>
        <a:lstStyle/>
        <a:p>
          <a:endParaRPr lang="en-US"/>
        </a:p>
      </dgm:t>
    </dgm:pt>
    <dgm:pt modelId="{B796DCEF-07A0-4BEB-BABE-693A396B8C85}" type="sibTrans" cxnId="{16AA2A7B-A23B-4B93-82A8-75D1F61CF5F3}">
      <dgm:prSet/>
      <dgm:spPr/>
      <dgm:t>
        <a:bodyPr/>
        <a:lstStyle/>
        <a:p>
          <a:endParaRPr lang="en-US"/>
        </a:p>
      </dgm:t>
    </dgm:pt>
    <dgm:pt modelId="{3B629250-BD06-4F8E-959E-5C6A58AEF159}">
      <dgm:prSet phldrT="[Text]"/>
      <dgm:spPr/>
      <dgm:t>
        <a:bodyPr/>
        <a:lstStyle/>
        <a:p>
          <a:r>
            <a:rPr lang="en-US" dirty="0"/>
            <a:t>Director</a:t>
          </a:r>
        </a:p>
        <a:p>
          <a:r>
            <a:rPr lang="en-US" dirty="0"/>
            <a:t>Of</a:t>
          </a:r>
        </a:p>
        <a:p>
          <a:r>
            <a:rPr lang="en-US" dirty="0"/>
            <a:t>Nursing</a:t>
          </a:r>
        </a:p>
      </dgm:t>
    </dgm:pt>
    <dgm:pt modelId="{5B0B6EB5-9399-43CB-8126-539CDAA032A5}" type="parTrans" cxnId="{9FF75AC6-6C3B-4C1D-A020-CC52B0EEEB19}">
      <dgm:prSet/>
      <dgm:spPr/>
      <dgm:t>
        <a:bodyPr/>
        <a:lstStyle/>
        <a:p>
          <a:endParaRPr lang="en-US"/>
        </a:p>
      </dgm:t>
    </dgm:pt>
    <dgm:pt modelId="{72B954E7-08E3-4F75-B744-5FC435667BC7}" type="sibTrans" cxnId="{9FF75AC6-6C3B-4C1D-A020-CC52B0EEEB19}">
      <dgm:prSet/>
      <dgm:spPr/>
      <dgm:t>
        <a:bodyPr/>
        <a:lstStyle/>
        <a:p>
          <a:endParaRPr lang="en-US"/>
        </a:p>
      </dgm:t>
    </dgm:pt>
    <dgm:pt modelId="{53D126E2-1026-4728-97B4-5ACB654957D0}">
      <dgm:prSet phldrT="[Text]" phldr="1"/>
      <dgm:spPr/>
      <dgm:t>
        <a:bodyPr/>
        <a:lstStyle/>
        <a:p>
          <a:endParaRPr lang="en-US"/>
        </a:p>
      </dgm:t>
    </dgm:pt>
    <dgm:pt modelId="{153B3755-18B7-4D2A-8F9E-2F563EBF4ACF}" type="parTrans" cxnId="{FD887699-577D-408E-B2AA-797450FBC73F}">
      <dgm:prSet/>
      <dgm:spPr/>
      <dgm:t>
        <a:bodyPr/>
        <a:lstStyle/>
        <a:p>
          <a:endParaRPr lang="en-US"/>
        </a:p>
      </dgm:t>
    </dgm:pt>
    <dgm:pt modelId="{E0A8E73D-B315-48EE-AA10-270B5C17DE7B}" type="sibTrans" cxnId="{FD887699-577D-408E-B2AA-797450FBC73F}">
      <dgm:prSet/>
      <dgm:spPr/>
      <dgm:t>
        <a:bodyPr/>
        <a:lstStyle/>
        <a:p>
          <a:endParaRPr lang="en-US"/>
        </a:p>
      </dgm:t>
    </dgm:pt>
    <dgm:pt modelId="{6FF79284-5A8E-4B2C-91FA-6152D296E866}">
      <dgm:prSet phldrT="[Text]"/>
      <dgm:spPr/>
      <dgm:t>
        <a:bodyPr/>
        <a:lstStyle/>
        <a:p>
          <a:r>
            <a:rPr lang="en-US" dirty="0"/>
            <a:t>Medical Director</a:t>
          </a:r>
        </a:p>
      </dgm:t>
    </dgm:pt>
    <dgm:pt modelId="{6F383A76-4D30-4059-B454-B2D3A2192FBD}" type="parTrans" cxnId="{AA59F114-E878-41C3-8D58-E20EF18D7690}">
      <dgm:prSet/>
      <dgm:spPr/>
      <dgm:t>
        <a:bodyPr/>
        <a:lstStyle/>
        <a:p>
          <a:endParaRPr lang="en-US"/>
        </a:p>
      </dgm:t>
    </dgm:pt>
    <dgm:pt modelId="{09CD14A9-B356-43DF-B61C-D90F0D076B17}" type="sibTrans" cxnId="{AA59F114-E878-41C3-8D58-E20EF18D7690}">
      <dgm:prSet/>
      <dgm:spPr/>
      <dgm:t>
        <a:bodyPr/>
        <a:lstStyle/>
        <a:p>
          <a:endParaRPr lang="en-US"/>
        </a:p>
      </dgm:t>
    </dgm:pt>
    <dgm:pt modelId="{A2D2C758-3A1C-4F76-A5DC-570C53473419}" type="pres">
      <dgm:prSet presAssocID="{44A2CF38-45E4-4B12-B66B-626A3608D6CE}" presName="compositeShape" presStyleCnt="0">
        <dgm:presLayoutVars>
          <dgm:chMax val="9"/>
          <dgm:dir/>
          <dgm:resizeHandles val="exact"/>
        </dgm:presLayoutVars>
      </dgm:prSet>
      <dgm:spPr/>
    </dgm:pt>
    <dgm:pt modelId="{038FB131-19E5-4DCD-A73B-0B7BAC406E8A}" type="pres">
      <dgm:prSet presAssocID="{44A2CF38-45E4-4B12-B66B-626A3608D6CE}" presName="triangle1" presStyleLbl="node1" presStyleIdx="0" presStyleCnt="4" custLinFactNeighborY="2236">
        <dgm:presLayoutVars>
          <dgm:bulletEnabled val="1"/>
        </dgm:presLayoutVars>
      </dgm:prSet>
      <dgm:spPr/>
    </dgm:pt>
    <dgm:pt modelId="{A6345481-94F5-4681-9C72-66EDD243B832}" type="pres">
      <dgm:prSet presAssocID="{44A2CF38-45E4-4B12-B66B-626A3608D6CE}" presName="triangle2" presStyleLbl="node1" presStyleIdx="1" presStyleCnt="4">
        <dgm:presLayoutVars>
          <dgm:bulletEnabled val="1"/>
        </dgm:presLayoutVars>
      </dgm:prSet>
      <dgm:spPr/>
    </dgm:pt>
    <dgm:pt modelId="{A704237D-F520-4BAB-8139-FD092120E4D9}" type="pres">
      <dgm:prSet presAssocID="{44A2CF38-45E4-4B12-B66B-626A3608D6CE}" presName="triangle3" presStyleLbl="node1" presStyleIdx="2" presStyleCnt="4">
        <dgm:presLayoutVars>
          <dgm:bulletEnabled val="1"/>
        </dgm:presLayoutVars>
      </dgm:prSet>
      <dgm:spPr/>
    </dgm:pt>
    <dgm:pt modelId="{56F36D5D-3A84-40A6-BBFF-5FDA64B5483E}" type="pres">
      <dgm:prSet presAssocID="{44A2CF38-45E4-4B12-B66B-626A3608D6CE}" presName="triangle4" presStyleLbl="node1" presStyleIdx="3" presStyleCnt="4">
        <dgm:presLayoutVars>
          <dgm:bulletEnabled val="1"/>
        </dgm:presLayoutVars>
      </dgm:prSet>
      <dgm:spPr/>
    </dgm:pt>
  </dgm:ptLst>
  <dgm:cxnLst>
    <dgm:cxn modelId="{AA59F114-E878-41C3-8D58-E20EF18D7690}" srcId="{44A2CF38-45E4-4B12-B66B-626A3608D6CE}" destId="{6FF79284-5A8E-4B2C-91FA-6152D296E866}" srcOrd="3" destOrd="0" parTransId="{6F383A76-4D30-4059-B454-B2D3A2192FBD}" sibTransId="{09CD14A9-B356-43DF-B61C-D90F0D076B17}"/>
    <dgm:cxn modelId="{E87F8552-2B87-4119-A819-0E99A9EC93FB}" type="presOf" srcId="{6FF79284-5A8E-4B2C-91FA-6152D296E866}" destId="{56F36D5D-3A84-40A6-BBFF-5FDA64B5483E}" srcOrd="0" destOrd="0" presId="urn:microsoft.com/office/officeart/2005/8/layout/pyramid4"/>
    <dgm:cxn modelId="{16AA2A7B-A23B-4B93-82A8-75D1F61CF5F3}" srcId="{44A2CF38-45E4-4B12-B66B-626A3608D6CE}" destId="{5CD4310A-6229-45B7-A98C-A556AEBABBC6}" srcOrd="0" destOrd="0" parTransId="{8F38F66F-B12C-4B06-B1DA-F6FE460D26BB}" sibTransId="{B796DCEF-07A0-4BEB-BABE-693A396B8C85}"/>
    <dgm:cxn modelId="{BB46E697-22A7-4285-BD41-59018453ADB8}" type="presOf" srcId="{5CD4310A-6229-45B7-A98C-A556AEBABBC6}" destId="{038FB131-19E5-4DCD-A73B-0B7BAC406E8A}" srcOrd="0" destOrd="0" presId="urn:microsoft.com/office/officeart/2005/8/layout/pyramid4"/>
    <dgm:cxn modelId="{FD887699-577D-408E-B2AA-797450FBC73F}" srcId="{44A2CF38-45E4-4B12-B66B-626A3608D6CE}" destId="{53D126E2-1026-4728-97B4-5ACB654957D0}" srcOrd="2" destOrd="0" parTransId="{153B3755-18B7-4D2A-8F9E-2F563EBF4ACF}" sibTransId="{E0A8E73D-B315-48EE-AA10-270B5C17DE7B}"/>
    <dgm:cxn modelId="{40E10AB7-C3A6-42C5-B833-9F4CC079EA96}" type="presOf" srcId="{44A2CF38-45E4-4B12-B66B-626A3608D6CE}" destId="{A2D2C758-3A1C-4F76-A5DC-570C53473419}" srcOrd="0" destOrd="0" presId="urn:microsoft.com/office/officeart/2005/8/layout/pyramid4"/>
    <dgm:cxn modelId="{9FF75AC6-6C3B-4C1D-A020-CC52B0EEEB19}" srcId="{44A2CF38-45E4-4B12-B66B-626A3608D6CE}" destId="{3B629250-BD06-4F8E-959E-5C6A58AEF159}" srcOrd="1" destOrd="0" parTransId="{5B0B6EB5-9399-43CB-8126-539CDAA032A5}" sibTransId="{72B954E7-08E3-4F75-B744-5FC435667BC7}"/>
    <dgm:cxn modelId="{B10E38D3-62A4-44F0-A07F-5DF26538D7B0}" type="presOf" srcId="{3B629250-BD06-4F8E-959E-5C6A58AEF159}" destId="{A6345481-94F5-4681-9C72-66EDD243B832}" srcOrd="0" destOrd="0" presId="urn:microsoft.com/office/officeart/2005/8/layout/pyramid4"/>
    <dgm:cxn modelId="{CE3804DF-0808-4917-B748-6BAE1F45A4E2}" type="presOf" srcId="{53D126E2-1026-4728-97B4-5ACB654957D0}" destId="{A704237D-F520-4BAB-8139-FD092120E4D9}" srcOrd="0" destOrd="0" presId="urn:microsoft.com/office/officeart/2005/8/layout/pyramid4"/>
    <dgm:cxn modelId="{22C44615-60DB-424C-A9A2-2E9BAD3D3270}" type="presParOf" srcId="{A2D2C758-3A1C-4F76-A5DC-570C53473419}" destId="{038FB131-19E5-4DCD-A73B-0B7BAC406E8A}" srcOrd="0" destOrd="0" presId="urn:microsoft.com/office/officeart/2005/8/layout/pyramid4"/>
    <dgm:cxn modelId="{C44609DA-AF75-484E-B88F-62E91C7E358D}" type="presParOf" srcId="{A2D2C758-3A1C-4F76-A5DC-570C53473419}" destId="{A6345481-94F5-4681-9C72-66EDD243B832}" srcOrd="1" destOrd="0" presId="urn:microsoft.com/office/officeart/2005/8/layout/pyramid4"/>
    <dgm:cxn modelId="{92DEB2BA-EEB8-488C-8D54-DEB64A763DEE}" type="presParOf" srcId="{A2D2C758-3A1C-4F76-A5DC-570C53473419}" destId="{A704237D-F520-4BAB-8139-FD092120E4D9}" srcOrd="2" destOrd="0" presId="urn:microsoft.com/office/officeart/2005/8/layout/pyramid4"/>
    <dgm:cxn modelId="{758F155F-5BFE-42CD-A31F-304FB2A8C018}" type="presParOf" srcId="{A2D2C758-3A1C-4F76-A5DC-570C53473419}" destId="{56F36D5D-3A84-40A6-BBFF-5FDA64B5483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EF0442-1CD8-4417-AB55-735DF7C01756}" type="doc">
      <dgm:prSet loTypeId="urn:microsoft.com/office/officeart/2011/layout/ThemePictureAlternatingAccent" loCatId="officeonline" qsTypeId="urn:microsoft.com/office/officeart/2005/8/quickstyle/simple1" qsCatId="simple" csTypeId="urn:microsoft.com/office/officeart/2005/8/colors/accent1_2" csCatId="accent1" phldr="0"/>
      <dgm:spPr/>
      <dgm:t>
        <a:bodyPr/>
        <a:lstStyle/>
        <a:p>
          <a:endParaRPr lang="en-US"/>
        </a:p>
      </dgm:t>
    </dgm:pt>
    <dgm:pt modelId="{77B4EB87-671F-4C90-9260-206799998934}">
      <dgm:prSet phldrT="[Text]" phldr="1"/>
      <dgm:spPr/>
      <dgm:t>
        <a:bodyPr/>
        <a:lstStyle/>
        <a:p>
          <a:endParaRPr lang="en-US"/>
        </a:p>
      </dgm:t>
    </dgm:pt>
    <dgm:pt modelId="{3E0504CF-F6E5-4B1E-BD72-56E6AD81EC87}" type="parTrans" cxnId="{BE16E62B-9F34-44D9-9ED3-6DFCFD437011}">
      <dgm:prSet/>
      <dgm:spPr/>
      <dgm:t>
        <a:bodyPr/>
        <a:lstStyle/>
        <a:p>
          <a:endParaRPr lang="en-US"/>
        </a:p>
      </dgm:t>
    </dgm:pt>
    <dgm:pt modelId="{09F1DD81-37FD-4CE3-BE0F-3060CD4F8013}" type="sibTrans" cxnId="{BE16E62B-9F34-44D9-9ED3-6DFCFD437011}">
      <dgm:prSet/>
      <dgm:spPr/>
      <dgm:t>
        <a:bodyPr/>
        <a:lstStyle/>
        <a:p>
          <a:endParaRPr lang="en-US"/>
        </a:p>
      </dgm:t>
    </dgm:pt>
    <dgm:pt modelId="{787303A1-78DD-4A2D-A0CB-8ACB1398DE63}">
      <dgm:prSet phldrT="[Text]" phldr="1"/>
      <dgm:spPr/>
      <dgm:t>
        <a:bodyPr/>
        <a:lstStyle/>
        <a:p>
          <a:endParaRPr lang="en-US"/>
        </a:p>
      </dgm:t>
    </dgm:pt>
    <dgm:pt modelId="{07600FCD-BCEF-4074-B177-A4793CD3B142}" type="parTrans" cxnId="{4E2EEA6F-0F60-49A7-A077-3D60ABCB1B27}">
      <dgm:prSet/>
      <dgm:spPr/>
      <dgm:t>
        <a:bodyPr/>
        <a:lstStyle/>
        <a:p>
          <a:endParaRPr lang="en-US"/>
        </a:p>
      </dgm:t>
    </dgm:pt>
    <dgm:pt modelId="{947BEAC3-F7D7-46B3-B823-61DB5A1F65D1}" type="sibTrans" cxnId="{4E2EEA6F-0F60-49A7-A077-3D60ABCB1B27}">
      <dgm:prSet/>
      <dgm:spPr/>
      <dgm:t>
        <a:bodyPr/>
        <a:lstStyle/>
        <a:p>
          <a:endParaRPr lang="en-US"/>
        </a:p>
      </dgm:t>
    </dgm:pt>
    <dgm:pt modelId="{FF4CE0BC-BCC1-4EB1-87CF-508B2750E588}">
      <dgm:prSet phldrT="[Text]" phldr="1"/>
      <dgm:spPr/>
      <dgm:t>
        <a:bodyPr/>
        <a:lstStyle/>
        <a:p>
          <a:endParaRPr lang="en-US"/>
        </a:p>
      </dgm:t>
    </dgm:pt>
    <dgm:pt modelId="{D512F7E6-6179-4CC6-9748-13471455577F}" type="parTrans" cxnId="{A8E06E5F-8B8B-427D-9C78-4B8AFBD1A563}">
      <dgm:prSet/>
      <dgm:spPr/>
      <dgm:t>
        <a:bodyPr/>
        <a:lstStyle/>
        <a:p>
          <a:endParaRPr lang="en-US"/>
        </a:p>
      </dgm:t>
    </dgm:pt>
    <dgm:pt modelId="{F5F269DD-76BD-4D90-A5E0-96D0B114E940}" type="sibTrans" cxnId="{A8E06E5F-8B8B-427D-9C78-4B8AFBD1A563}">
      <dgm:prSet/>
      <dgm:spPr/>
      <dgm:t>
        <a:bodyPr/>
        <a:lstStyle/>
        <a:p>
          <a:endParaRPr lang="en-US"/>
        </a:p>
      </dgm:t>
    </dgm:pt>
    <dgm:pt modelId="{4F367AFD-CC5A-4D03-AF91-2E740F963A02}" type="pres">
      <dgm:prSet presAssocID="{22EF0442-1CD8-4417-AB55-735DF7C01756}" presName="Name0" presStyleCnt="0">
        <dgm:presLayoutVars>
          <dgm:chMax val="9"/>
          <dgm:chPref val="9"/>
        </dgm:presLayoutVars>
      </dgm:prSet>
      <dgm:spPr/>
    </dgm:pt>
    <dgm:pt modelId="{652B6300-F4F6-41AE-B611-6150614723D7}" type="pres">
      <dgm:prSet presAssocID="{77B4EB87-671F-4C90-9260-206799998934}" presName="picture1" presStyleCnt="0"/>
      <dgm:spPr/>
    </dgm:pt>
    <dgm:pt modelId="{A371CBB6-3E6C-456A-BEFD-6CD1642A3674}" type="pres">
      <dgm:prSet presAssocID="{77B4EB87-671F-4C90-9260-206799998934}" presName="picture" presStyleLbl="alignImgPlace1" presStyleIdx="0" presStyleCnt="3"/>
      <dgm:spPr/>
    </dgm:pt>
    <dgm:pt modelId="{E93EED36-8EF0-4C73-8815-2DA54041A274}" type="pres">
      <dgm:prSet presAssocID="{77B4EB87-671F-4C90-9260-206799998934}" presName="parent1" presStyleLbl="node1" presStyleIdx="0" presStyleCnt="0">
        <dgm:presLayoutVars>
          <dgm:chMax val="0"/>
          <dgm:chPref val="0"/>
          <dgm:bulletEnabled val="1"/>
        </dgm:presLayoutVars>
      </dgm:prSet>
      <dgm:spPr/>
    </dgm:pt>
    <dgm:pt modelId="{3AB71492-277A-425F-8082-B9E3B4EC0879}" type="pres">
      <dgm:prSet presAssocID="{787303A1-78DD-4A2D-A0CB-8ACB1398DE63}" presName="picture2" presStyleCnt="0"/>
      <dgm:spPr/>
    </dgm:pt>
    <dgm:pt modelId="{00C73E5D-A9E8-49D8-82A6-D8446FDE6A17}" type="pres">
      <dgm:prSet presAssocID="{787303A1-78DD-4A2D-A0CB-8ACB1398DE63}" presName="picture" presStyleLbl="alignImgPlace1" presStyleIdx="1" presStyleCnt="3"/>
      <dgm:spPr/>
    </dgm:pt>
    <dgm:pt modelId="{2AC1596B-5286-4058-9991-A2EA68F93B7E}" type="pres">
      <dgm:prSet presAssocID="{787303A1-78DD-4A2D-A0CB-8ACB1398DE63}" presName="parent2" presStyleLbl="node1" presStyleIdx="0" presStyleCnt="0">
        <dgm:presLayoutVars>
          <dgm:chMax val="0"/>
          <dgm:chPref val="0"/>
          <dgm:bulletEnabled val="1"/>
        </dgm:presLayoutVars>
      </dgm:prSet>
      <dgm:spPr/>
    </dgm:pt>
    <dgm:pt modelId="{A466ED44-625E-4321-8009-CCE1B2DD0CE9}" type="pres">
      <dgm:prSet presAssocID="{FF4CE0BC-BCC1-4EB1-87CF-508B2750E588}" presName="picture3" presStyleCnt="0"/>
      <dgm:spPr/>
    </dgm:pt>
    <dgm:pt modelId="{9617FAB5-1B78-447A-A7C0-9399FD11FF48}" type="pres">
      <dgm:prSet presAssocID="{FF4CE0BC-BCC1-4EB1-87CF-508B2750E588}" presName="picture" presStyleLbl="alignImgPlace1" presStyleIdx="2" presStyleCnt="3"/>
      <dgm:spPr/>
    </dgm:pt>
    <dgm:pt modelId="{12201278-0CE0-4F68-98BE-6084B9BAAFEF}" type="pres">
      <dgm:prSet presAssocID="{FF4CE0BC-BCC1-4EB1-87CF-508B2750E588}" presName="parent3" presStyleLbl="node1" presStyleIdx="0" presStyleCnt="0">
        <dgm:presLayoutVars>
          <dgm:chMax val="0"/>
          <dgm:chPref val="0"/>
          <dgm:bulletEnabled val="1"/>
        </dgm:presLayoutVars>
      </dgm:prSet>
      <dgm:spPr/>
    </dgm:pt>
  </dgm:ptLst>
  <dgm:cxnLst>
    <dgm:cxn modelId="{BE16E62B-9F34-44D9-9ED3-6DFCFD437011}" srcId="{22EF0442-1CD8-4417-AB55-735DF7C01756}" destId="{77B4EB87-671F-4C90-9260-206799998934}" srcOrd="0" destOrd="0" parTransId="{3E0504CF-F6E5-4B1E-BD72-56E6AD81EC87}" sibTransId="{09F1DD81-37FD-4CE3-BE0F-3060CD4F8013}"/>
    <dgm:cxn modelId="{A8E06E5F-8B8B-427D-9C78-4B8AFBD1A563}" srcId="{22EF0442-1CD8-4417-AB55-735DF7C01756}" destId="{FF4CE0BC-BCC1-4EB1-87CF-508B2750E588}" srcOrd="2" destOrd="0" parTransId="{D512F7E6-6179-4CC6-9748-13471455577F}" sibTransId="{F5F269DD-76BD-4D90-A5E0-96D0B114E940}"/>
    <dgm:cxn modelId="{4E2EEA6F-0F60-49A7-A077-3D60ABCB1B27}" srcId="{22EF0442-1CD8-4417-AB55-735DF7C01756}" destId="{787303A1-78DD-4A2D-A0CB-8ACB1398DE63}" srcOrd="1" destOrd="0" parTransId="{07600FCD-BCEF-4074-B177-A4793CD3B142}" sibTransId="{947BEAC3-F7D7-46B3-B823-61DB5A1F65D1}"/>
    <dgm:cxn modelId="{2A75B570-A877-4EAF-AE3C-B65B69DD7F8B}" type="presOf" srcId="{FF4CE0BC-BCC1-4EB1-87CF-508B2750E588}" destId="{12201278-0CE0-4F68-98BE-6084B9BAAFEF}" srcOrd="0" destOrd="0" presId="urn:microsoft.com/office/officeart/2011/layout/ThemePictureAlternatingAccent"/>
    <dgm:cxn modelId="{1BCF1056-00D0-4160-9FE6-5F6342E3F1F0}" type="presOf" srcId="{77B4EB87-671F-4C90-9260-206799998934}" destId="{E93EED36-8EF0-4C73-8815-2DA54041A274}" srcOrd="0" destOrd="0" presId="urn:microsoft.com/office/officeart/2011/layout/ThemePictureAlternatingAccent"/>
    <dgm:cxn modelId="{33C8C4AB-AC9C-4A65-B3C5-6120F7FF9048}" type="presOf" srcId="{787303A1-78DD-4A2D-A0CB-8ACB1398DE63}" destId="{2AC1596B-5286-4058-9991-A2EA68F93B7E}" srcOrd="0" destOrd="0" presId="urn:microsoft.com/office/officeart/2011/layout/ThemePictureAlternatingAccent"/>
    <dgm:cxn modelId="{52AA43CE-42A8-425F-BFB1-8FCC37719832}" type="presOf" srcId="{22EF0442-1CD8-4417-AB55-735DF7C01756}" destId="{4F367AFD-CC5A-4D03-AF91-2E740F963A02}" srcOrd="0" destOrd="0" presId="urn:microsoft.com/office/officeart/2011/layout/ThemePictureAlternatingAccent"/>
    <dgm:cxn modelId="{28B8C857-C9FA-4A6A-BA85-97D3E5E2ED35}" type="presParOf" srcId="{4F367AFD-CC5A-4D03-AF91-2E740F963A02}" destId="{652B6300-F4F6-41AE-B611-6150614723D7}" srcOrd="0" destOrd="0" presId="urn:microsoft.com/office/officeart/2011/layout/ThemePictureAlternatingAccent"/>
    <dgm:cxn modelId="{6BA1F58D-B967-42C8-93C6-D688730D9A94}" type="presParOf" srcId="{652B6300-F4F6-41AE-B611-6150614723D7}" destId="{A371CBB6-3E6C-456A-BEFD-6CD1642A3674}" srcOrd="0" destOrd="0" presId="urn:microsoft.com/office/officeart/2011/layout/ThemePictureAlternatingAccent"/>
    <dgm:cxn modelId="{D583FD7B-3AE3-4AF5-AD55-27356A5E5110}" type="presParOf" srcId="{4F367AFD-CC5A-4D03-AF91-2E740F963A02}" destId="{E93EED36-8EF0-4C73-8815-2DA54041A274}" srcOrd="1" destOrd="0" presId="urn:microsoft.com/office/officeart/2011/layout/ThemePictureAlternatingAccent"/>
    <dgm:cxn modelId="{368D279C-06AA-4C4E-803A-CCA56A4E38CC}" type="presParOf" srcId="{4F367AFD-CC5A-4D03-AF91-2E740F963A02}" destId="{3AB71492-277A-425F-8082-B9E3B4EC0879}" srcOrd="2" destOrd="0" presId="urn:microsoft.com/office/officeart/2011/layout/ThemePictureAlternatingAccent"/>
    <dgm:cxn modelId="{E609DB4E-B521-49B7-8D2C-391277B9E7FF}" type="presParOf" srcId="{3AB71492-277A-425F-8082-B9E3B4EC0879}" destId="{00C73E5D-A9E8-49D8-82A6-D8446FDE6A17}" srcOrd="0" destOrd="0" presId="urn:microsoft.com/office/officeart/2011/layout/ThemePictureAlternatingAccent"/>
    <dgm:cxn modelId="{86344324-0F93-4926-99F3-D9A506FF2747}" type="presParOf" srcId="{4F367AFD-CC5A-4D03-AF91-2E740F963A02}" destId="{2AC1596B-5286-4058-9991-A2EA68F93B7E}" srcOrd="3" destOrd="0" presId="urn:microsoft.com/office/officeart/2011/layout/ThemePictureAlternatingAccent"/>
    <dgm:cxn modelId="{673BA367-8E4C-4A49-AD38-4995AAED7F9A}" type="presParOf" srcId="{4F367AFD-CC5A-4D03-AF91-2E740F963A02}" destId="{A466ED44-625E-4321-8009-CCE1B2DD0CE9}" srcOrd="4" destOrd="0" presId="urn:microsoft.com/office/officeart/2011/layout/ThemePictureAlternatingAccent"/>
    <dgm:cxn modelId="{3CE8C725-5936-4DBD-A84F-FD626C76C6A2}" type="presParOf" srcId="{A466ED44-625E-4321-8009-CCE1B2DD0CE9}" destId="{9617FAB5-1B78-447A-A7C0-9399FD11FF48}" srcOrd="0" destOrd="0" presId="urn:microsoft.com/office/officeart/2011/layout/ThemePictureAlternatingAccent"/>
    <dgm:cxn modelId="{EB13BA67-E23B-4EF0-A2E4-823F5A284BCD}" type="presParOf" srcId="{4F367AFD-CC5A-4D03-AF91-2E740F963A02}" destId="{12201278-0CE0-4F68-98BE-6084B9BAAFEF}" srcOrd="5" destOrd="0" presId="urn:microsoft.com/office/officeart/2011/layout/ThemePictureAlternatingAccen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18D459-61F5-4FB8-92E6-B981C973162E}" type="doc">
      <dgm:prSet loTypeId="urn:microsoft.com/office/officeart/2005/8/layout/hProcess3" loCatId="process" qsTypeId="urn:microsoft.com/office/officeart/2005/8/quickstyle/simple1" qsCatId="simple" csTypeId="urn:microsoft.com/office/officeart/2005/8/colors/accent1_2" csCatId="accent1" phldr="0"/>
      <dgm:spPr/>
    </dgm:pt>
    <dgm:pt modelId="{566B3E7D-A849-440A-8027-B09A6E267CAE}">
      <dgm:prSet phldrT="[Text]" phldr="1"/>
      <dgm:spPr/>
      <dgm:t>
        <a:bodyPr/>
        <a:lstStyle/>
        <a:p>
          <a:endParaRPr lang="en-US"/>
        </a:p>
      </dgm:t>
    </dgm:pt>
    <dgm:pt modelId="{589CB44B-9505-4828-9DD1-CC07122864B2}" type="parTrans" cxnId="{670A4617-94F2-412C-8043-0CDFE347BF47}">
      <dgm:prSet/>
      <dgm:spPr/>
      <dgm:t>
        <a:bodyPr/>
        <a:lstStyle/>
        <a:p>
          <a:endParaRPr lang="en-US"/>
        </a:p>
      </dgm:t>
    </dgm:pt>
    <dgm:pt modelId="{FFE9A377-5695-4D9E-B178-9160A0C86B91}" type="sibTrans" cxnId="{670A4617-94F2-412C-8043-0CDFE347BF47}">
      <dgm:prSet/>
      <dgm:spPr/>
      <dgm:t>
        <a:bodyPr/>
        <a:lstStyle/>
        <a:p>
          <a:endParaRPr lang="en-US"/>
        </a:p>
      </dgm:t>
    </dgm:pt>
    <dgm:pt modelId="{D68569BA-AC72-4809-B69F-4168479BBECE}">
      <dgm:prSet phldrT="[Text]" phldr="1"/>
      <dgm:spPr/>
      <dgm:t>
        <a:bodyPr/>
        <a:lstStyle/>
        <a:p>
          <a:endParaRPr lang="en-US"/>
        </a:p>
      </dgm:t>
    </dgm:pt>
    <dgm:pt modelId="{929F0441-B8BC-4959-8DE7-30B70E5EE0E6}" type="parTrans" cxnId="{F71BE226-25D8-4C40-9C29-4858F88477C4}">
      <dgm:prSet/>
      <dgm:spPr/>
      <dgm:t>
        <a:bodyPr/>
        <a:lstStyle/>
        <a:p>
          <a:endParaRPr lang="en-US"/>
        </a:p>
      </dgm:t>
    </dgm:pt>
    <dgm:pt modelId="{E7D71AF7-82DD-4608-9B8F-7C0F6B97F4C1}" type="sibTrans" cxnId="{F71BE226-25D8-4C40-9C29-4858F88477C4}">
      <dgm:prSet/>
      <dgm:spPr/>
      <dgm:t>
        <a:bodyPr/>
        <a:lstStyle/>
        <a:p>
          <a:endParaRPr lang="en-US"/>
        </a:p>
      </dgm:t>
    </dgm:pt>
    <dgm:pt modelId="{3607CD47-EA91-4883-91F1-F6DD323BD0B5}">
      <dgm:prSet phldrT="[Text]" phldr="1"/>
      <dgm:spPr/>
      <dgm:t>
        <a:bodyPr/>
        <a:lstStyle/>
        <a:p>
          <a:endParaRPr lang="en-US"/>
        </a:p>
      </dgm:t>
    </dgm:pt>
    <dgm:pt modelId="{DEBB0FF8-5BB2-405B-AC51-63588A84F8F0}" type="parTrans" cxnId="{78B9B1BE-39B0-4689-9065-A58CC83C07D8}">
      <dgm:prSet/>
      <dgm:spPr/>
      <dgm:t>
        <a:bodyPr/>
        <a:lstStyle/>
        <a:p>
          <a:endParaRPr lang="en-US"/>
        </a:p>
      </dgm:t>
    </dgm:pt>
    <dgm:pt modelId="{6544E310-4B29-46FB-AD56-321E1B85F38F}" type="sibTrans" cxnId="{78B9B1BE-39B0-4689-9065-A58CC83C07D8}">
      <dgm:prSet/>
      <dgm:spPr/>
      <dgm:t>
        <a:bodyPr/>
        <a:lstStyle/>
        <a:p>
          <a:endParaRPr lang="en-US"/>
        </a:p>
      </dgm:t>
    </dgm:pt>
    <dgm:pt modelId="{4F4E4D0B-5D48-4DF7-B72E-B4D359CBB50E}" type="pres">
      <dgm:prSet presAssocID="{B218D459-61F5-4FB8-92E6-B981C973162E}" presName="Name0" presStyleCnt="0">
        <dgm:presLayoutVars>
          <dgm:dir/>
          <dgm:animLvl val="lvl"/>
          <dgm:resizeHandles val="exact"/>
        </dgm:presLayoutVars>
      </dgm:prSet>
      <dgm:spPr/>
    </dgm:pt>
    <dgm:pt modelId="{AECBFEBB-35CA-4370-B123-5B73A1171A91}" type="pres">
      <dgm:prSet presAssocID="{B218D459-61F5-4FB8-92E6-B981C973162E}" presName="dummy" presStyleCnt="0"/>
      <dgm:spPr/>
    </dgm:pt>
    <dgm:pt modelId="{A02063B6-A568-4C45-B993-5C634FE9840F}" type="pres">
      <dgm:prSet presAssocID="{B218D459-61F5-4FB8-92E6-B981C973162E}" presName="linH" presStyleCnt="0"/>
      <dgm:spPr/>
    </dgm:pt>
    <dgm:pt modelId="{A4693022-4C9F-4099-AB32-64538D65D0C4}" type="pres">
      <dgm:prSet presAssocID="{B218D459-61F5-4FB8-92E6-B981C973162E}" presName="padding1" presStyleCnt="0"/>
      <dgm:spPr/>
    </dgm:pt>
    <dgm:pt modelId="{3737DE60-B4E4-45F5-BE61-4D401C712737}" type="pres">
      <dgm:prSet presAssocID="{566B3E7D-A849-440A-8027-B09A6E267CAE}" presName="linV" presStyleCnt="0"/>
      <dgm:spPr/>
    </dgm:pt>
    <dgm:pt modelId="{AE7CB532-1F4F-4D03-87F3-19D122C17B59}" type="pres">
      <dgm:prSet presAssocID="{566B3E7D-A849-440A-8027-B09A6E267CAE}" presName="spVertical1" presStyleCnt="0"/>
      <dgm:spPr/>
    </dgm:pt>
    <dgm:pt modelId="{A7F51795-4E1E-4DD9-876B-AA8F3D84901D}" type="pres">
      <dgm:prSet presAssocID="{566B3E7D-A849-440A-8027-B09A6E267CAE}" presName="parTx" presStyleLbl="revTx" presStyleIdx="0" presStyleCnt="3">
        <dgm:presLayoutVars>
          <dgm:chMax val="0"/>
          <dgm:chPref val="0"/>
          <dgm:bulletEnabled val="1"/>
        </dgm:presLayoutVars>
      </dgm:prSet>
      <dgm:spPr/>
    </dgm:pt>
    <dgm:pt modelId="{6C357EC5-81CB-4914-AB41-55379DB62B4D}" type="pres">
      <dgm:prSet presAssocID="{566B3E7D-A849-440A-8027-B09A6E267CAE}" presName="spVertical2" presStyleCnt="0"/>
      <dgm:spPr/>
    </dgm:pt>
    <dgm:pt modelId="{3D17BBB0-B014-4759-AD5A-7E8565BC5220}" type="pres">
      <dgm:prSet presAssocID="{566B3E7D-A849-440A-8027-B09A6E267CAE}" presName="spVertical3" presStyleCnt="0"/>
      <dgm:spPr/>
    </dgm:pt>
    <dgm:pt modelId="{02A75037-B5C0-42A7-9606-77CEC7E21F06}" type="pres">
      <dgm:prSet presAssocID="{FFE9A377-5695-4D9E-B178-9160A0C86B91}" presName="space" presStyleCnt="0"/>
      <dgm:spPr/>
    </dgm:pt>
    <dgm:pt modelId="{6BAA5674-6CE2-43E3-876E-DF81308FF17F}" type="pres">
      <dgm:prSet presAssocID="{D68569BA-AC72-4809-B69F-4168479BBECE}" presName="linV" presStyleCnt="0"/>
      <dgm:spPr/>
    </dgm:pt>
    <dgm:pt modelId="{B718371D-1B60-4C70-909D-34F92F4059E0}" type="pres">
      <dgm:prSet presAssocID="{D68569BA-AC72-4809-B69F-4168479BBECE}" presName="spVertical1" presStyleCnt="0"/>
      <dgm:spPr/>
    </dgm:pt>
    <dgm:pt modelId="{DAB2B11B-4FB9-4EC6-B569-683EAE5CA505}" type="pres">
      <dgm:prSet presAssocID="{D68569BA-AC72-4809-B69F-4168479BBECE}" presName="parTx" presStyleLbl="revTx" presStyleIdx="1" presStyleCnt="3">
        <dgm:presLayoutVars>
          <dgm:chMax val="0"/>
          <dgm:chPref val="0"/>
          <dgm:bulletEnabled val="1"/>
        </dgm:presLayoutVars>
      </dgm:prSet>
      <dgm:spPr/>
    </dgm:pt>
    <dgm:pt modelId="{F657E505-7C7A-4300-BA50-93C4D98AAC9A}" type="pres">
      <dgm:prSet presAssocID="{D68569BA-AC72-4809-B69F-4168479BBECE}" presName="spVertical2" presStyleCnt="0"/>
      <dgm:spPr/>
    </dgm:pt>
    <dgm:pt modelId="{439D875F-FE25-4446-874A-36DCE28DB6B9}" type="pres">
      <dgm:prSet presAssocID="{D68569BA-AC72-4809-B69F-4168479BBECE}" presName="spVertical3" presStyleCnt="0"/>
      <dgm:spPr/>
    </dgm:pt>
    <dgm:pt modelId="{EA9EF1F4-04E6-47F7-8DE9-1135E0960996}" type="pres">
      <dgm:prSet presAssocID="{E7D71AF7-82DD-4608-9B8F-7C0F6B97F4C1}" presName="space" presStyleCnt="0"/>
      <dgm:spPr/>
    </dgm:pt>
    <dgm:pt modelId="{62A97D72-D04A-4D16-A60D-28D31ED2CCE6}" type="pres">
      <dgm:prSet presAssocID="{3607CD47-EA91-4883-91F1-F6DD323BD0B5}" presName="linV" presStyleCnt="0"/>
      <dgm:spPr/>
    </dgm:pt>
    <dgm:pt modelId="{40A1E690-82CB-4481-A33C-5A37BF87C88B}" type="pres">
      <dgm:prSet presAssocID="{3607CD47-EA91-4883-91F1-F6DD323BD0B5}" presName="spVertical1" presStyleCnt="0"/>
      <dgm:spPr/>
    </dgm:pt>
    <dgm:pt modelId="{A49F0F8B-506A-4018-8CD8-8C650BA5BEA8}" type="pres">
      <dgm:prSet presAssocID="{3607CD47-EA91-4883-91F1-F6DD323BD0B5}" presName="parTx" presStyleLbl="revTx" presStyleIdx="2" presStyleCnt="3">
        <dgm:presLayoutVars>
          <dgm:chMax val="0"/>
          <dgm:chPref val="0"/>
          <dgm:bulletEnabled val="1"/>
        </dgm:presLayoutVars>
      </dgm:prSet>
      <dgm:spPr/>
    </dgm:pt>
    <dgm:pt modelId="{D7B522E8-C343-4D51-9565-048B891806C3}" type="pres">
      <dgm:prSet presAssocID="{3607CD47-EA91-4883-91F1-F6DD323BD0B5}" presName="spVertical2" presStyleCnt="0"/>
      <dgm:spPr/>
    </dgm:pt>
    <dgm:pt modelId="{F59F64D3-8B18-48DD-997F-E1F04822FC06}" type="pres">
      <dgm:prSet presAssocID="{3607CD47-EA91-4883-91F1-F6DD323BD0B5}" presName="spVertical3" presStyleCnt="0"/>
      <dgm:spPr/>
    </dgm:pt>
    <dgm:pt modelId="{3EDB4748-779D-4550-BEEA-B51F3F5AF057}" type="pres">
      <dgm:prSet presAssocID="{B218D459-61F5-4FB8-92E6-B981C973162E}" presName="padding2" presStyleCnt="0"/>
      <dgm:spPr/>
    </dgm:pt>
    <dgm:pt modelId="{524998E5-2C6A-49A4-800A-02A7A9CBD7B1}" type="pres">
      <dgm:prSet presAssocID="{B218D459-61F5-4FB8-92E6-B981C973162E}" presName="negArrow" presStyleCnt="0"/>
      <dgm:spPr/>
    </dgm:pt>
    <dgm:pt modelId="{7D2590C7-7FF7-40F4-8D5D-C99556F37BA5}" type="pres">
      <dgm:prSet presAssocID="{B218D459-61F5-4FB8-92E6-B981C973162E}" presName="backgroundArrow" presStyleLbl="node1" presStyleIdx="0" presStyleCnt="1"/>
      <dgm:spPr/>
    </dgm:pt>
  </dgm:ptLst>
  <dgm:cxnLst>
    <dgm:cxn modelId="{670A4617-94F2-412C-8043-0CDFE347BF47}" srcId="{B218D459-61F5-4FB8-92E6-B981C973162E}" destId="{566B3E7D-A849-440A-8027-B09A6E267CAE}" srcOrd="0" destOrd="0" parTransId="{589CB44B-9505-4828-9DD1-CC07122864B2}" sibTransId="{FFE9A377-5695-4D9E-B178-9160A0C86B91}"/>
    <dgm:cxn modelId="{F71BE226-25D8-4C40-9C29-4858F88477C4}" srcId="{B218D459-61F5-4FB8-92E6-B981C973162E}" destId="{D68569BA-AC72-4809-B69F-4168479BBECE}" srcOrd="1" destOrd="0" parTransId="{929F0441-B8BC-4959-8DE7-30B70E5EE0E6}" sibTransId="{E7D71AF7-82DD-4608-9B8F-7C0F6B97F4C1}"/>
    <dgm:cxn modelId="{2CE5B434-3308-4AF9-91E3-8D30DC4623B7}" type="presOf" srcId="{D68569BA-AC72-4809-B69F-4168479BBECE}" destId="{DAB2B11B-4FB9-4EC6-B569-683EAE5CA505}" srcOrd="0" destOrd="0" presId="urn:microsoft.com/office/officeart/2005/8/layout/hProcess3"/>
    <dgm:cxn modelId="{53B1D33E-0332-49DC-A91E-E43BB19CF67D}" type="presOf" srcId="{B218D459-61F5-4FB8-92E6-B981C973162E}" destId="{4F4E4D0B-5D48-4DF7-B72E-B4D359CBB50E}" srcOrd="0" destOrd="0" presId="urn:microsoft.com/office/officeart/2005/8/layout/hProcess3"/>
    <dgm:cxn modelId="{F046B4BB-B0E9-4F28-A466-E4E09249E446}" type="presOf" srcId="{566B3E7D-A849-440A-8027-B09A6E267CAE}" destId="{A7F51795-4E1E-4DD9-876B-AA8F3D84901D}" srcOrd="0" destOrd="0" presId="urn:microsoft.com/office/officeart/2005/8/layout/hProcess3"/>
    <dgm:cxn modelId="{78B9B1BE-39B0-4689-9065-A58CC83C07D8}" srcId="{B218D459-61F5-4FB8-92E6-B981C973162E}" destId="{3607CD47-EA91-4883-91F1-F6DD323BD0B5}" srcOrd="2" destOrd="0" parTransId="{DEBB0FF8-5BB2-405B-AC51-63588A84F8F0}" sibTransId="{6544E310-4B29-46FB-AD56-321E1B85F38F}"/>
    <dgm:cxn modelId="{23B97ADC-982A-4B64-BC6F-408F867D33C3}" type="presOf" srcId="{3607CD47-EA91-4883-91F1-F6DD323BD0B5}" destId="{A49F0F8B-506A-4018-8CD8-8C650BA5BEA8}" srcOrd="0" destOrd="0" presId="urn:microsoft.com/office/officeart/2005/8/layout/hProcess3"/>
    <dgm:cxn modelId="{49269394-92F2-4642-BD6A-58149C99F4BD}" type="presParOf" srcId="{4F4E4D0B-5D48-4DF7-B72E-B4D359CBB50E}" destId="{AECBFEBB-35CA-4370-B123-5B73A1171A91}" srcOrd="0" destOrd="0" presId="urn:microsoft.com/office/officeart/2005/8/layout/hProcess3"/>
    <dgm:cxn modelId="{D4456E2E-E305-4360-9545-58591E444A0B}" type="presParOf" srcId="{4F4E4D0B-5D48-4DF7-B72E-B4D359CBB50E}" destId="{A02063B6-A568-4C45-B993-5C634FE9840F}" srcOrd="1" destOrd="0" presId="urn:microsoft.com/office/officeart/2005/8/layout/hProcess3"/>
    <dgm:cxn modelId="{FF8BDE19-1622-4845-BAD8-7F78CF3368A2}" type="presParOf" srcId="{A02063B6-A568-4C45-B993-5C634FE9840F}" destId="{A4693022-4C9F-4099-AB32-64538D65D0C4}" srcOrd="0" destOrd="0" presId="urn:microsoft.com/office/officeart/2005/8/layout/hProcess3"/>
    <dgm:cxn modelId="{BFC4333D-1A63-40CE-9AF3-A203EC3FB910}" type="presParOf" srcId="{A02063B6-A568-4C45-B993-5C634FE9840F}" destId="{3737DE60-B4E4-45F5-BE61-4D401C712737}" srcOrd="1" destOrd="0" presId="urn:microsoft.com/office/officeart/2005/8/layout/hProcess3"/>
    <dgm:cxn modelId="{3B6B9972-7704-4623-AD19-163F3863C609}" type="presParOf" srcId="{3737DE60-B4E4-45F5-BE61-4D401C712737}" destId="{AE7CB532-1F4F-4D03-87F3-19D122C17B59}" srcOrd="0" destOrd="0" presId="urn:microsoft.com/office/officeart/2005/8/layout/hProcess3"/>
    <dgm:cxn modelId="{40EDCA14-3EF8-4DE8-9679-5C7A1C8F11C4}" type="presParOf" srcId="{3737DE60-B4E4-45F5-BE61-4D401C712737}" destId="{A7F51795-4E1E-4DD9-876B-AA8F3D84901D}" srcOrd="1" destOrd="0" presId="urn:microsoft.com/office/officeart/2005/8/layout/hProcess3"/>
    <dgm:cxn modelId="{84267238-236C-4B93-9687-296C78B4BBF6}" type="presParOf" srcId="{3737DE60-B4E4-45F5-BE61-4D401C712737}" destId="{6C357EC5-81CB-4914-AB41-55379DB62B4D}" srcOrd="2" destOrd="0" presId="urn:microsoft.com/office/officeart/2005/8/layout/hProcess3"/>
    <dgm:cxn modelId="{763C9694-7D3A-4689-B181-7CC8C0F97285}" type="presParOf" srcId="{3737DE60-B4E4-45F5-BE61-4D401C712737}" destId="{3D17BBB0-B014-4759-AD5A-7E8565BC5220}" srcOrd="3" destOrd="0" presId="urn:microsoft.com/office/officeart/2005/8/layout/hProcess3"/>
    <dgm:cxn modelId="{2C74AD85-8018-4024-B1DE-FFED0A500E67}" type="presParOf" srcId="{A02063B6-A568-4C45-B993-5C634FE9840F}" destId="{02A75037-B5C0-42A7-9606-77CEC7E21F06}" srcOrd="2" destOrd="0" presId="urn:microsoft.com/office/officeart/2005/8/layout/hProcess3"/>
    <dgm:cxn modelId="{6D200D6F-B409-4AA2-A1EC-DD954F513B1A}" type="presParOf" srcId="{A02063B6-A568-4C45-B993-5C634FE9840F}" destId="{6BAA5674-6CE2-43E3-876E-DF81308FF17F}" srcOrd="3" destOrd="0" presId="urn:microsoft.com/office/officeart/2005/8/layout/hProcess3"/>
    <dgm:cxn modelId="{9E2FD611-FD0E-4666-B95F-B43505DA8203}" type="presParOf" srcId="{6BAA5674-6CE2-43E3-876E-DF81308FF17F}" destId="{B718371D-1B60-4C70-909D-34F92F4059E0}" srcOrd="0" destOrd="0" presId="urn:microsoft.com/office/officeart/2005/8/layout/hProcess3"/>
    <dgm:cxn modelId="{CCFA8918-992C-4802-AAEC-6DA37BD16AEC}" type="presParOf" srcId="{6BAA5674-6CE2-43E3-876E-DF81308FF17F}" destId="{DAB2B11B-4FB9-4EC6-B569-683EAE5CA505}" srcOrd="1" destOrd="0" presId="urn:microsoft.com/office/officeart/2005/8/layout/hProcess3"/>
    <dgm:cxn modelId="{6AE0FEC9-4D77-426C-A7F9-62D4D3D9E36F}" type="presParOf" srcId="{6BAA5674-6CE2-43E3-876E-DF81308FF17F}" destId="{F657E505-7C7A-4300-BA50-93C4D98AAC9A}" srcOrd="2" destOrd="0" presId="urn:microsoft.com/office/officeart/2005/8/layout/hProcess3"/>
    <dgm:cxn modelId="{42C11736-CBB1-4A2A-9151-735F202029AD}" type="presParOf" srcId="{6BAA5674-6CE2-43E3-876E-DF81308FF17F}" destId="{439D875F-FE25-4446-874A-36DCE28DB6B9}" srcOrd="3" destOrd="0" presId="urn:microsoft.com/office/officeart/2005/8/layout/hProcess3"/>
    <dgm:cxn modelId="{8464775C-6DFA-4715-B382-EAB395431943}" type="presParOf" srcId="{A02063B6-A568-4C45-B993-5C634FE9840F}" destId="{EA9EF1F4-04E6-47F7-8DE9-1135E0960996}" srcOrd="4" destOrd="0" presId="urn:microsoft.com/office/officeart/2005/8/layout/hProcess3"/>
    <dgm:cxn modelId="{2B24E444-7176-43E3-9B25-98EBFA8D51E6}" type="presParOf" srcId="{A02063B6-A568-4C45-B993-5C634FE9840F}" destId="{62A97D72-D04A-4D16-A60D-28D31ED2CCE6}" srcOrd="5" destOrd="0" presId="urn:microsoft.com/office/officeart/2005/8/layout/hProcess3"/>
    <dgm:cxn modelId="{95F09200-8926-4A74-87CE-2612C0495D2C}" type="presParOf" srcId="{62A97D72-D04A-4D16-A60D-28D31ED2CCE6}" destId="{40A1E690-82CB-4481-A33C-5A37BF87C88B}" srcOrd="0" destOrd="0" presId="urn:microsoft.com/office/officeart/2005/8/layout/hProcess3"/>
    <dgm:cxn modelId="{9993DBBF-0E82-43AE-8785-3121815A0DAA}" type="presParOf" srcId="{62A97D72-D04A-4D16-A60D-28D31ED2CCE6}" destId="{A49F0F8B-506A-4018-8CD8-8C650BA5BEA8}" srcOrd="1" destOrd="0" presId="urn:microsoft.com/office/officeart/2005/8/layout/hProcess3"/>
    <dgm:cxn modelId="{5B763B19-FFC4-41FC-92EF-8B668AAEFBEA}" type="presParOf" srcId="{62A97D72-D04A-4D16-A60D-28D31ED2CCE6}" destId="{D7B522E8-C343-4D51-9565-048B891806C3}" srcOrd="2" destOrd="0" presId="urn:microsoft.com/office/officeart/2005/8/layout/hProcess3"/>
    <dgm:cxn modelId="{6B8B2CDC-442F-4BB3-BC48-0808BD97E714}" type="presParOf" srcId="{62A97D72-D04A-4D16-A60D-28D31ED2CCE6}" destId="{F59F64D3-8B18-48DD-997F-E1F04822FC06}" srcOrd="3" destOrd="0" presId="urn:microsoft.com/office/officeart/2005/8/layout/hProcess3"/>
    <dgm:cxn modelId="{64340D06-8D36-4609-82D5-330CE69004C2}" type="presParOf" srcId="{A02063B6-A568-4C45-B993-5C634FE9840F}" destId="{3EDB4748-779D-4550-BEEA-B51F3F5AF057}" srcOrd="6" destOrd="0" presId="urn:microsoft.com/office/officeart/2005/8/layout/hProcess3"/>
    <dgm:cxn modelId="{BBAB3CA4-E238-4C8E-8B37-13A42267ACF3}" type="presParOf" srcId="{A02063B6-A568-4C45-B993-5C634FE9840F}" destId="{524998E5-2C6A-49A4-800A-02A7A9CBD7B1}" srcOrd="7" destOrd="0" presId="urn:microsoft.com/office/officeart/2005/8/layout/hProcess3"/>
    <dgm:cxn modelId="{C08BDA81-4C0F-40F8-B218-EFA8D748A965}" type="presParOf" srcId="{A02063B6-A568-4C45-B993-5C634FE9840F}" destId="{7D2590C7-7FF7-40F4-8D5D-C99556F37BA5}" srcOrd="8" destOrd="0" presId="urn:microsoft.com/office/officeart/2005/8/layout/h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FB131-19E5-4DCD-A73B-0B7BAC406E8A}">
      <dsp:nvSpPr>
        <dsp:cNvPr id="0" name=""/>
        <dsp:cNvSpPr/>
      </dsp:nvSpPr>
      <dsp:spPr>
        <a:xfrm>
          <a:off x="4169965" y="48647"/>
          <a:ext cx="2175669" cy="2175669"/>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err="1"/>
            <a:t>Adminstrator</a:t>
          </a:r>
          <a:endParaRPr lang="en-US" sz="1400" kern="1200" dirty="0"/>
        </a:p>
        <a:p>
          <a:pPr marL="0" lvl="0" indent="0" algn="ctr" defTabSz="622300">
            <a:lnSpc>
              <a:spcPct val="90000"/>
            </a:lnSpc>
            <a:spcBef>
              <a:spcPct val="0"/>
            </a:spcBef>
            <a:spcAft>
              <a:spcPct val="35000"/>
            </a:spcAft>
            <a:buNone/>
          </a:pPr>
          <a:endParaRPr lang="en-US" sz="1400" kern="1200" dirty="0"/>
        </a:p>
      </dsp:txBody>
      <dsp:txXfrm>
        <a:off x="4713882" y="1136482"/>
        <a:ext cx="1087835" cy="1087834"/>
      </dsp:txXfrm>
    </dsp:sp>
    <dsp:sp modelId="{A6345481-94F5-4681-9C72-66EDD243B832}">
      <dsp:nvSpPr>
        <dsp:cNvPr id="0" name=""/>
        <dsp:cNvSpPr/>
      </dsp:nvSpPr>
      <dsp:spPr>
        <a:xfrm>
          <a:off x="3082131" y="2175669"/>
          <a:ext cx="2175669" cy="2175669"/>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Director</a:t>
          </a:r>
        </a:p>
        <a:p>
          <a:pPr marL="0" lvl="0" indent="0" algn="ctr" defTabSz="622300">
            <a:lnSpc>
              <a:spcPct val="90000"/>
            </a:lnSpc>
            <a:spcBef>
              <a:spcPct val="0"/>
            </a:spcBef>
            <a:spcAft>
              <a:spcPct val="35000"/>
            </a:spcAft>
            <a:buNone/>
          </a:pPr>
          <a:r>
            <a:rPr lang="en-US" sz="1400" kern="1200" dirty="0"/>
            <a:t>Of</a:t>
          </a:r>
        </a:p>
        <a:p>
          <a:pPr marL="0" lvl="0" indent="0" algn="ctr" defTabSz="622300">
            <a:lnSpc>
              <a:spcPct val="90000"/>
            </a:lnSpc>
            <a:spcBef>
              <a:spcPct val="0"/>
            </a:spcBef>
            <a:spcAft>
              <a:spcPct val="35000"/>
            </a:spcAft>
            <a:buNone/>
          </a:pPr>
          <a:r>
            <a:rPr lang="en-US" sz="1400" kern="1200" dirty="0"/>
            <a:t>Nursing</a:t>
          </a:r>
        </a:p>
      </dsp:txBody>
      <dsp:txXfrm>
        <a:off x="3626048" y="3263504"/>
        <a:ext cx="1087835" cy="1087834"/>
      </dsp:txXfrm>
    </dsp:sp>
    <dsp:sp modelId="{A704237D-F520-4BAB-8139-FD092120E4D9}">
      <dsp:nvSpPr>
        <dsp:cNvPr id="0" name=""/>
        <dsp:cNvSpPr/>
      </dsp:nvSpPr>
      <dsp:spPr>
        <a:xfrm rot="10800000">
          <a:off x="4169965" y="2175669"/>
          <a:ext cx="2175669" cy="2175669"/>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713882" y="2175669"/>
        <a:ext cx="1087835" cy="1087834"/>
      </dsp:txXfrm>
    </dsp:sp>
    <dsp:sp modelId="{56F36D5D-3A84-40A6-BBFF-5FDA64B5483E}">
      <dsp:nvSpPr>
        <dsp:cNvPr id="0" name=""/>
        <dsp:cNvSpPr/>
      </dsp:nvSpPr>
      <dsp:spPr>
        <a:xfrm>
          <a:off x="5257800" y="2175669"/>
          <a:ext cx="2175669" cy="2175669"/>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Medical Director</a:t>
          </a:r>
        </a:p>
      </dsp:txBody>
      <dsp:txXfrm>
        <a:off x="5801717" y="3263504"/>
        <a:ext cx="1087835"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1CBB6-3E6C-456A-BEFD-6CD1642A3674}">
      <dsp:nvSpPr>
        <dsp:cNvPr id="0" name=""/>
        <dsp:cNvSpPr/>
      </dsp:nvSpPr>
      <dsp:spPr>
        <a:xfrm>
          <a:off x="0" y="95441"/>
          <a:ext cx="184731" cy="11402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EED36-8EF0-4C73-8815-2DA54041A274}">
      <dsp:nvSpPr>
        <dsp:cNvPr id="0" name=""/>
        <dsp:cNvSpPr/>
      </dsp:nvSpPr>
      <dsp:spPr>
        <a:xfrm>
          <a:off x="0" y="195515"/>
          <a:ext cx="184730" cy="132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50" tIns="6350" rIns="19050" bIns="6350" numCol="1" spcCol="1270" anchor="b" anchorCtr="0">
          <a:noAutofit/>
        </a:bodyPr>
        <a:lstStyle/>
        <a:p>
          <a:pPr marL="0" lvl="0" indent="0" algn="l" defTabSz="222250">
            <a:lnSpc>
              <a:spcPct val="90000"/>
            </a:lnSpc>
            <a:spcBef>
              <a:spcPct val="0"/>
            </a:spcBef>
            <a:spcAft>
              <a:spcPct val="35000"/>
            </a:spcAft>
            <a:buNone/>
          </a:pPr>
          <a:endParaRPr lang="en-US" sz="500" kern="1200"/>
        </a:p>
      </dsp:txBody>
      <dsp:txXfrm>
        <a:off x="0" y="195515"/>
        <a:ext cx="184730" cy="13294"/>
      </dsp:txXfrm>
    </dsp:sp>
    <dsp:sp modelId="{00C73E5D-A9E8-49D8-82A6-D8446FDE6A17}">
      <dsp:nvSpPr>
        <dsp:cNvPr id="0" name=""/>
        <dsp:cNvSpPr/>
      </dsp:nvSpPr>
      <dsp:spPr>
        <a:xfrm>
          <a:off x="0" y="213021"/>
          <a:ext cx="116602" cy="6086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C1596B-5286-4058-9991-A2EA68F93B7E}">
      <dsp:nvSpPr>
        <dsp:cNvPr id="0" name=""/>
        <dsp:cNvSpPr/>
      </dsp:nvSpPr>
      <dsp:spPr>
        <a:xfrm>
          <a:off x="0" y="265539"/>
          <a:ext cx="116602" cy="76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50" tIns="6350" rIns="19050" bIns="6350" numCol="1" spcCol="1270" anchor="b" anchorCtr="0">
          <a:noAutofit/>
        </a:bodyPr>
        <a:lstStyle/>
        <a:p>
          <a:pPr marL="0" lvl="0" indent="0" algn="l" defTabSz="222250">
            <a:lnSpc>
              <a:spcPct val="90000"/>
            </a:lnSpc>
            <a:spcBef>
              <a:spcPct val="0"/>
            </a:spcBef>
            <a:spcAft>
              <a:spcPct val="35000"/>
            </a:spcAft>
            <a:buNone/>
          </a:pPr>
          <a:endParaRPr lang="en-US" sz="500" kern="1200"/>
        </a:p>
      </dsp:txBody>
      <dsp:txXfrm>
        <a:off x="0" y="265539"/>
        <a:ext cx="116602" cy="7601"/>
      </dsp:txXfrm>
    </dsp:sp>
    <dsp:sp modelId="{9617FAB5-1B78-447A-A7C0-9399FD11FF48}">
      <dsp:nvSpPr>
        <dsp:cNvPr id="0" name=""/>
        <dsp:cNvSpPr/>
      </dsp:nvSpPr>
      <dsp:spPr>
        <a:xfrm>
          <a:off x="120093" y="213021"/>
          <a:ext cx="64637" cy="6086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201278-0CE0-4F68-98BE-6084B9BAAFEF}">
      <dsp:nvSpPr>
        <dsp:cNvPr id="0" name=""/>
        <dsp:cNvSpPr/>
      </dsp:nvSpPr>
      <dsp:spPr>
        <a:xfrm>
          <a:off x="120093" y="265414"/>
          <a:ext cx="64637" cy="76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50" tIns="6350" rIns="19050" bIns="6350" numCol="1" spcCol="1270" anchor="b" anchorCtr="0">
          <a:noAutofit/>
        </a:bodyPr>
        <a:lstStyle/>
        <a:p>
          <a:pPr marL="0" lvl="0" indent="0" algn="r" defTabSz="222250">
            <a:lnSpc>
              <a:spcPct val="90000"/>
            </a:lnSpc>
            <a:spcBef>
              <a:spcPct val="0"/>
            </a:spcBef>
            <a:spcAft>
              <a:spcPct val="35000"/>
            </a:spcAft>
            <a:buNone/>
          </a:pPr>
          <a:endParaRPr lang="en-US" sz="500" kern="1200"/>
        </a:p>
      </dsp:txBody>
      <dsp:txXfrm>
        <a:off x="120093" y="265414"/>
        <a:ext cx="64637" cy="7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590C7-7FF7-40F4-8D5D-C99556F37BA5}">
      <dsp:nvSpPr>
        <dsp:cNvPr id="0" name=""/>
        <dsp:cNvSpPr/>
      </dsp:nvSpPr>
      <dsp:spPr>
        <a:xfrm>
          <a:off x="111" y="0"/>
          <a:ext cx="45496" cy="45719"/>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F0F8B-506A-4018-8CD8-8C650BA5BEA8}">
      <dsp:nvSpPr>
        <dsp:cNvPr id="0" name=""/>
        <dsp:cNvSpPr/>
      </dsp:nvSpPr>
      <dsp:spPr>
        <a:xfrm>
          <a:off x="30094" y="15224"/>
          <a:ext cx="10963" cy="1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94" y="15224"/>
        <a:ext cx="10963" cy="15224"/>
      </dsp:txXfrm>
    </dsp:sp>
    <dsp:sp modelId="{DAB2B11B-4FB9-4EC6-B569-683EAE5CA505}">
      <dsp:nvSpPr>
        <dsp:cNvPr id="0" name=""/>
        <dsp:cNvSpPr/>
      </dsp:nvSpPr>
      <dsp:spPr>
        <a:xfrm>
          <a:off x="16939" y="15224"/>
          <a:ext cx="10963" cy="1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39" y="15224"/>
        <a:ext cx="10963" cy="15224"/>
      </dsp:txXfrm>
    </dsp:sp>
    <dsp:sp modelId="{A7F51795-4E1E-4DD9-876B-AA8F3D84901D}">
      <dsp:nvSpPr>
        <dsp:cNvPr id="0" name=""/>
        <dsp:cNvSpPr/>
      </dsp:nvSpPr>
      <dsp:spPr>
        <a:xfrm>
          <a:off x="3783" y="15224"/>
          <a:ext cx="10963" cy="1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3" y="15224"/>
        <a:ext cx="10963" cy="15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97C4-6FE9-442E-B617-12192F6E4930}">
      <dsp:nvSpPr>
        <dsp:cNvPr id="0" name=""/>
        <dsp:cNvSpPr/>
      </dsp:nvSpPr>
      <dsp:spPr>
        <a:xfrm>
          <a:off x="0" y="601137"/>
          <a:ext cx="10058399" cy="13431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dirty="0"/>
            <a:t>Based on preliminary studies*</a:t>
          </a:r>
        </a:p>
      </dsp:txBody>
      <dsp:txXfrm>
        <a:off x="65567" y="666704"/>
        <a:ext cx="9927265" cy="1212017"/>
      </dsp:txXfrm>
    </dsp:sp>
    <dsp:sp modelId="{036A2548-E1CA-4E78-AE07-108FE0160131}">
      <dsp:nvSpPr>
        <dsp:cNvPr id="0" name=""/>
        <dsp:cNvSpPr/>
      </dsp:nvSpPr>
      <dsp:spPr>
        <a:xfrm>
          <a:off x="0" y="1944288"/>
          <a:ext cx="10058399"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rgbClr val="0070C0"/>
              </a:solidFill>
            </a:rPr>
            <a:t>Reduced progression to severe disease</a:t>
          </a:r>
        </a:p>
        <a:p>
          <a:pPr marL="228600" lvl="1" indent="-228600" algn="l" defTabSz="1066800">
            <a:lnSpc>
              <a:spcPct val="90000"/>
            </a:lnSpc>
            <a:spcBef>
              <a:spcPct val="0"/>
            </a:spcBef>
            <a:spcAft>
              <a:spcPct val="20000"/>
            </a:spcAft>
            <a:buChar char="•"/>
          </a:pPr>
          <a:r>
            <a:rPr lang="en-US" sz="2400" kern="1200" dirty="0">
              <a:solidFill>
                <a:srgbClr val="0070C0"/>
              </a:solidFill>
            </a:rPr>
            <a:t>Reduced risk of hospitalization/ED visits</a:t>
          </a:r>
        </a:p>
        <a:p>
          <a:pPr marL="228600" lvl="1" indent="-228600" algn="l" defTabSz="1066800">
            <a:lnSpc>
              <a:spcPct val="90000"/>
            </a:lnSpc>
            <a:spcBef>
              <a:spcPct val="0"/>
            </a:spcBef>
            <a:spcAft>
              <a:spcPct val="20000"/>
            </a:spcAft>
            <a:buChar char="•"/>
          </a:pPr>
          <a:r>
            <a:rPr lang="en-US" sz="2400" kern="1200" dirty="0">
              <a:solidFill>
                <a:srgbClr val="0070C0"/>
              </a:solidFill>
            </a:rPr>
            <a:t>Reduced viral load</a:t>
          </a:r>
        </a:p>
        <a:p>
          <a:pPr marL="228600" lvl="1" indent="-228600" algn="l" defTabSz="1066800">
            <a:lnSpc>
              <a:spcPct val="90000"/>
            </a:lnSpc>
            <a:spcBef>
              <a:spcPct val="0"/>
            </a:spcBef>
            <a:spcAft>
              <a:spcPct val="20000"/>
            </a:spcAft>
            <a:buChar char="•"/>
          </a:pPr>
          <a:r>
            <a:rPr lang="en-US" sz="2400" kern="1200" dirty="0">
              <a:solidFill>
                <a:srgbClr val="0070C0"/>
              </a:solidFill>
            </a:rPr>
            <a:t>Reduced death rate</a:t>
          </a:r>
        </a:p>
      </dsp:txBody>
      <dsp:txXfrm>
        <a:off x="0" y="1944288"/>
        <a:ext cx="10058399" cy="165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FB131-19E5-4DCD-A73B-0B7BAC406E8A}">
      <dsp:nvSpPr>
        <dsp:cNvPr id="0" name=""/>
        <dsp:cNvSpPr/>
      </dsp:nvSpPr>
      <dsp:spPr>
        <a:xfrm>
          <a:off x="4169965" y="48647"/>
          <a:ext cx="2175669" cy="2175669"/>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err="1"/>
            <a:t>Adminstrator</a:t>
          </a:r>
          <a:endParaRPr lang="en-US" sz="1400" kern="1200" dirty="0"/>
        </a:p>
        <a:p>
          <a:pPr marL="0" lvl="0" indent="0" algn="ctr" defTabSz="622300">
            <a:lnSpc>
              <a:spcPct val="90000"/>
            </a:lnSpc>
            <a:spcBef>
              <a:spcPct val="0"/>
            </a:spcBef>
            <a:spcAft>
              <a:spcPct val="35000"/>
            </a:spcAft>
            <a:buNone/>
          </a:pPr>
          <a:endParaRPr lang="en-US" sz="1400" kern="1200" dirty="0"/>
        </a:p>
      </dsp:txBody>
      <dsp:txXfrm>
        <a:off x="4713882" y="1136482"/>
        <a:ext cx="1087835" cy="1087834"/>
      </dsp:txXfrm>
    </dsp:sp>
    <dsp:sp modelId="{A6345481-94F5-4681-9C72-66EDD243B832}">
      <dsp:nvSpPr>
        <dsp:cNvPr id="0" name=""/>
        <dsp:cNvSpPr/>
      </dsp:nvSpPr>
      <dsp:spPr>
        <a:xfrm>
          <a:off x="3082131" y="2175669"/>
          <a:ext cx="2175669" cy="2175669"/>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Director</a:t>
          </a:r>
        </a:p>
        <a:p>
          <a:pPr marL="0" lvl="0" indent="0" algn="ctr" defTabSz="622300">
            <a:lnSpc>
              <a:spcPct val="90000"/>
            </a:lnSpc>
            <a:spcBef>
              <a:spcPct val="0"/>
            </a:spcBef>
            <a:spcAft>
              <a:spcPct val="35000"/>
            </a:spcAft>
            <a:buNone/>
          </a:pPr>
          <a:r>
            <a:rPr lang="en-US" sz="1400" kern="1200" dirty="0"/>
            <a:t>Of</a:t>
          </a:r>
        </a:p>
        <a:p>
          <a:pPr marL="0" lvl="0" indent="0" algn="ctr" defTabSz="622300">
            <a:lnSpc>
              <a:spcPct val="90000"/>
            </a:lnSpc>
            <a:spcBef>
              <a:spcPct val="0"/>
            </a:spcBef>
            <a:spcAft>
              <a:spcPct val="35000"/>
            </a:spcAft>
            <a:buNone/>
          </a:pPr>
          <a:r>
            <a:rPr lang="en-US" sz="1400" kern="1200" dirty="0"/>
            <a:t>Nursing</a:t>
          </a:r>
        </a:p>
      </dsp:txBody>
      <dsp:txXfrm>
        <a:off x="3626048" y="3263504"/>
        <a:ext cx="1087835" cy="1087834"/>
      </dsp:txXfrm>
    </dsp:sp>
    <dsp:sp modelId="{A704237D-F520-4BAB-8139-FD092120E4D9}">
      <dsp:nvSpPr>
        <dsp:cNvPr id="0" name=""/>
        <dsp:cNvSpPr/>
      </dsp:nvSpPr>
      <dsp:spPr>
        <a:xfrm rot="10800000">
          <a:off x="4169965" y="2175669"/>
          <a:ext cx="2175669" cy="2175669"/>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713882" y="2175669"/>
        <a:ext cx="1087835" cy="1087834"/>
      </dsp:txXfrm>
    </dsp:sp>
    <dsp:sp modelId="{56F36D5D-3A84-40A6-BBFF-5FDA64B5483E}">
      <dsp:nvSpPr>
        <dsp:cNvPr id="0" name=""/>
        <dsp:cNvSpPr/>
      </dsp:nvSpPr>
      <dsp:spPr>
        <a:xfrm>
          <a:off x="5257800" y="2175669"/>
          <a:ext cx="2175669" cy="2175669"/>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Medical Director</a:t>
          </a:r>
        </a:p>
      </dsp:txBody>
      <dsp:txXfrm>
        <a:off x="5801717" y="3263504"/>
        <a:ext cx="1087835"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1CBB6-3E6C-456A-BEFD-6CD1642A3674}">
      <dsp:nvSpPr>
        <dsp:cNvPr id="0" name=""/>
        <dsp:cNvSpPr/>
      </dsp:nvSpPr>
      <dsp:spPr>
        <a:xfrm>
          <a:off x="0" y="95441"/>
          <a:ext cx="184731" cy="11402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EED36-8EF0-4C73-8815-2DA54041A274}">
      <dsp:nvSpPr>
        <dsp:cNvPr id="0" name=""/>
        <dsp:cNvSpPr/>
      </dsp:nvSpPr>
      <dsp:spPr>
        <a:xfrm>
          <a:off x="0" y="195515"/>
          <a:ext cx="184730" cy="132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50" tIns="6350" rIns="19050" bIns="6350" numCol="1" spcCol="1270" anchor="b" anchorCtr="0">
          <a:noAutofit/>
        </a:bodyPr>
        <a:lstStyle/>
        <a:p>
          <a:pPr marL="0" lvl="0" indent="0" algn="l" defTabSz="222250">
            <a:lnSpc>
              <a:spcPct val="90000"/>
            </a:lnSpc>
            <a:spcBef>
              <a:spcPct val="0"/>
            </a:spcBef>
            <a:spcAft>
              <a:spcPct val="35000"/>
            </a:spcAft>
            <a:buNone/>
          </a:pPr>
          <a:endParaRPr lang="en-US" sz="500" kern="1200"/>
        </a:p>
      </dsp:txBody>
      <dsp:txXfrm>
        <a:off x="0" y="195515"/>
        <a:ext cx="184730" cy="13294"/>
      </dsp:txXfrm>
    </dsp:sp>
    <dsp:sp modelId="{00C73E5D-A9E8-49D8-82A6-D8446FDE6A17}">
      <dsp:nvSpPr>
        <dsp:cNvPr id="0" name=""/>
        <dsp:cNvSpPr/>
      </dsp:nvSpPr>
      <dsp:spPr>
        <a:xfrm>
          <a:off x="0" y="213021"/>
          <a:ext cx="116602" cy="6086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C1596B-5286-4058-9991-A2EA68F93B7E}">
      <dsp:nvSpPr>
        <dsp:cNvPr id="0" name=""/>
        <dsp:cNvSpPr/>
      </dsp:nvSpPr>
      <dsp:spPr>
        <a:xfrm>
          <a:off x="0" y="265539"/>
          <a:ext cx="116602" cy="76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50" tIns="6350" rIns="19050" bIns="6350" numCol="1" spcCol="1270" anchor="b" anchorCtr="0">
          <a:noAutofit/>
        </a:bodyPr>
        <a:lstStyle/>
        <a:p>
          <a:pPr marL="0" lvl="0" indent="0" algn="l" defTabSz="222250">
            <a:lnSpc>
              <a:spcPct val="90000"/>
            </a:lnSpc>
            <a:spcBef>
              <a:spcPct val="0"/>
            </a:spcBef>
            <a:spcAft>
              <a:spcPct val="35000"/>
            </a:spcAft>
            <a:buNone/>
          </a:pPr>
          <a:endParaRPr lang="en-US" sz="500" kern="1200"/>
        </a:p>
      </dsp:txBody>
      <dsp:txXfrm>
        <a:off x="0" y="265539"/>
        <a:ext cx="116602" cy="7601"/>
      </dsp:txXfrm>
    </dsp:sp>
    <dsp:sp modelId="{9617FAB5-1B78-447A-A7C0-9399FD11FF48}">
      <dsp:nvSpPr>
        <dsp:cNvPr id="0" name=""/>
        <dsp:cNvSpPr/>
      </dsp:nvSpPr>
      <dsp:spPr>
        <a:xfrm>
          <a:off x="120093" y="213021"/>
          <a:ext cx="64637" cy="6086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201278-0CE0-4F68-98BE-6084B9BAAFEF}">
      <dsp:nvSpPr>
        <dsp:cNvPr id="0" name=""/>
        <dsp:cNvSpPr/>
      </dsp:nvSpPr>
      <dsp:spPr>
        <a:xfrm>
          <a:off x="120093" y="265414"/>
          <a:ext cx="64637" cy="76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050" tIns="6350" rIns="19050" bIns="6350" numCol="1" spcCol="1270" anchor="b" anchorCtr="0">
          <a:noAutofit/>
        </a:bodyPr>
        <a:lstStyle/>
        <a:p>
          <a:pPr marL="0" lvl="0" indent="0" algn="r" defTabSz="222250">
            <a:lnSpc>
              <a:spcPct val="90000"/>
            </a:lnSpc>
            <a:spcBef>
              <a:spcPct val="0"/>
            </a:spcBef>
            <a:spcAft>
              <a:spcPct val="35000"/>
            </a:spcAft>
            <a:buNone/>
          </a:pPr>
          <a:endParaRPr lang="en-US" sz="500" kern="1200"/>
        </a:p>
      </dsp:txBody>
      <dsp:txXfrm>
        <a:off x="120093" y="265414"/>
        <a:ext cx="64637" cy="76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590C7-7FF7-40F4-8D5D-C99556F37BA5}">
      <dsp:nvSpPr>
        <dsp:cNvPr id="0" name=""/>
        <dsp:cNvSpPr/>
      </dsp:nvSpPr>
      <dsp:spPr>
        <a:xfrm>
          <a:off x="111" y="0"/>
          <a:ext cx="45496" cy="45719"/>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F0F8B-506A-4018-8CD8-8C650BA5BEA8}">
      <dsp:nvSpPr>
        <dsp:cNvPr id="0" name=""/>
        <dsp:cNvSpPr/>
      </dsp:nvSpPr>
      <dsp:spPr>
        <a:xfrm>
          <a:off x="30094" y="15224"/>
          <a:ext cx="10963" cy="1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94" y="15224"/>
        <a:ext cx="10963" cy="15224"/>
      </dsp:txXfrm>
    </dsp:sp>
    <dsp:sp modelId="{DAB2B11B-4FB9-4EC6-B569-683EAE5CA505}">
      <dsp:nvSpPr>
        <dsp:cNvPr id="0" name=""/>
        <dsp:cNvSpPr/>
      </dsp:nvSpPr>
      <dsp:spPr>
        <a:xfrm>
          <a:off x="16939" y="15224"/>
          <a:ext cx="10963" cy="1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39" y="15224"/>
        <a:ext cx="10963" cy="15224"/>
      </dsp:txXfrm>
    </dsp:sp>
    <dsp:sp modelId="{A7F51795-4E1E-4DD9-876B-AA8F3D84901D}">
      <dsp:nvSpPr>
        <dsp:cNvPr id="0" name=""/>
        <dsp:cNvSpPr/>
      </dsp:nvSpPr>
      <dsp:spPr>
        <a:xfrm>
          <a:off x="3783" y="15224"/>
          <a:ext cx="10963" cy="1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3" y="15224"/>
        <a:ext cx="10963" cy="152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5T20:09:55.6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A12A45-672B-4FE1-8A47-FB89E83B4A16}" type="datetimeFigureOut">
              <a:rPr lang="en-US" smtClean="0"/>
              <a:t>2/28/2021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41753-EA21-40D6-A79C-91E811F4E0AB}" type="slidenum">
              <a:rPr lang="en-US" smtClean="0"/>
              <a:t>‹#›</a:t>
            </a:fld>
            <a:endParaRPr lang="en-US"/>
          </a:p>
        </p:txBody>
      </p:sp>
    </p:spTree>
    <p:extLst>
      <p:ext uri="{BB962C8B-B14F-4D97-AF65-F5344CB8AC3E}">
        <p14:creationId xmlns:p14="http://schemas.microsoft.com/office/powerpoint/2010/main" val="103660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254AC00-7C2F-EC45-B10D-F1E1AA829A34}" type="slidenum">
              <a:rPr lang="en-US"/>
              <a:pPr/>
              <a:t>15</a:t>
            </a:fld>
            <a:endParaRPr lang="en-US"/>
          </a:p>
        </p:txBody>
      </p:sp>
      <p:sp>
        <p:nvSpPr>
          <p:cNvPr id="23555" name="Rectangle 2"/>
          <p:cNvSpPr>
            <a:spLocks noGrp="1" noRot="1" noChangeAspect="1" noChangeArrowheads="1" noTextEdit="1"/>
          </p:cNvSpPr>
          <p:nvPr>
            <p:ph type="sldImg"/>
          </p:nvPr>
        </p:nvSpPr>
        <p:spPr>
          <a:xfrm>
            <a:off x="406400" y="698500"/>
            <a:ext cx="6197600" cy="3486150"/>
          </a:xfrm>
          <a:ln/>
        </p:spPr>
      </p:sp>
      <p:sp>
        <p:nvSpPr>
          <p:cNvPr id="23556" name="Rectangle 3"/>
          <p:cNvSpPr>
            <a:spLocks noGrp="1" noChangeArrowheads="1"/>
          </p:cNvSpPr>
          <p:nvPr>
            <p:ph type="body" idx="1"/>
          </p:nvPr>
        </p:nvSpPr>
        <p:spPr>
          <a:xfrm>
            <a:off x="934720" y="4415790"/>
            <a:ext cx="5140960" cy="4181767"/>
          </a:xfrm>
          <a:noFill/>
          <a:ln/>
        </p:spPr>
        <p:txBody>
          <a:bodyPr/>
          <a:lstStyle/>
          <a:p>
            <a:r>
              <a:rPr lang="en-US" dirty="0">
                <a:latin typeface="Arial" charset="0"/>
                <a:ea typeface="ＭＳ Ｐゴシック" charset="-128"/>
                <a:cs typeface="ＭＳ Ｐゴシック" charset="-128"/>
              </a:rPr>
              <a:t>Here is a bundle of leadership best practices which my co-authors and I highlight in our second book.</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This bundle includes – Leadership rounds , Leadership notes to staff, and Huddles</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These three leadership best practices are mutually reinforcing, in that each one supports the other best practice within the bundle.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Implementing just one of the best practices, or two, is not as effective as implementing all three.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Visual leadership and strong communication are important right now. And this bundle addresses both of those organizational needs.</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Leaders must create the right conditions to put their people at their best everyday during this crisis.</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To do so – conduct effective rounds, keep staff informed through notes and hold regular huddles with the staff.</a:t>
            </a:r>
          </a:p>
          <a:p>
            <a:endParaRPr lang="en-US" dirty="0">
              <a:latin typeface="Arial" charset="0"/>
              <a:ea typeface="ＭＳ Ｐゴシック" charset="-128"/>
              <a:cs typeface="ＭＳ Ｐゴシック" charset="-128"/>
            </a:endParaRPr>
          </a:p>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Lilly PYAB = 465 subjects in the EUA for clinical efficacy</a:t>
            </a:r>
          </a:p>
          <a:p>
            <a:r>
              <a:rPr lang="en-US" dirty="0"/>
              <a:t>Regeneron 2067 = 799 subjects in the EUA for clinical efficacy</a:t>
            </a:r>
          </a:p>
          <a:p>
            <a:endParaRPr lang="en-US" dirty="0"/>
          </a:p>
          <a:p>
            <a:r>
              <a:rPr lang="en-US" dirty="0"/>
              <a:t>Reduced viral load may mean less risk of spread</a:t>
            </a:r>
          </a:p>
        </p:txBody>
      </p:sp>
      <p:sp>
        <p:nvSpPr>
          <p:cNvPr id="4" name="Slide Number Placeholder 3"/>
          <p:cNvSpPr>
            <a:spLocks noGrp="1"/>
          </p:cNvSpPr>
          <p:nvPr>
            <p:ph type="sldNum" sz="quarter" idx="5"/>
          </p:nvPr>
        </p:nvSpPr>
        <p:spPr/>
        <p:txBody>
          <a:bodyPr/>
          <a:lstStyle/>
          <a:p>
            <a:pPr defTabSz="465887"/>
            <a:fld id="{56CE06D0-ACE6-4E8A-A322-BE9B2AC7A7B0}" type="slidenum">
              <a:rPr lang="en-US">
                <a:solidFill>
                  <a:prstClr val="black"/>
                </a:solidFill>
                <a:latin typeface="Calibri" panose="020F0502020204030204"/>
              </a:rPr>
              <a:pPr defTabSz="465887"/>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55325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56CE06D0-ACE6-4E8A-A322-BE9B2AC7A7B0}" type="slidenum">
              <a:rPr lang="en-US">
                <a:solidFill>
                  <a:prstClr val="black"/>
                </a:solidFill>
                <a:latin typeface="Calibri" panose="020F0502020204030204"/>
              </a:rPr>
              <a:pPr defTabSz="46588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12324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S PGothic" pitchFamily="34" charset="-128"/>
              </a:rPr>
              <a:t>The third best practice in this bundle is Huddles, which mutually reinforce the other two best practices.</a:t>
            </a:r>
          </a:p>
          <a:p>
            <a:endParaRPr lang="en-US" dirty="0">
              <a:cs typeface="MS PGothic" pitchFamily="34" charset="-128"/>
            </a:endParaRPr>
          </a:p>
          <a:p>
            <a:r>
              <a:rPr lang="en-US" dirty="0">
                <a:cs typeface="MS PGothic" pitchFamily="34" charset="-128"/>
              </a:rPr>
              <a:t>Huddles with leaders and staff members are often facilitated by leaders during each shift.  </a:t>
            </a:r>
          </a:p>
          <a:p>
            <a:endParaRPr lang="en-US" dirty="0">
              <a:cs typeface="MS PGothic" pitchFamily="34" charset="-128"/>
            </a:endParaRPr>
          </a:p>
          <a:p>
            <a:r>
              <a:rPr lang="en-US" dirty="0">
                <a:cs typeface="MS PGothic" pitchFamily="34" charset="-128"/>
              </a:rPr>
              <a:t>They generally start at the same time, last 15-25 minutes, have an agenda, rules, and opportunities for frontline staff to inform the leaders what is working and what and who they are concerned about.</a:t>
            </a:r>
          </a:p>
          <a:p>
            <a:endParaRPr lang="en-US" dirty="0">
              <a:cs typeface="MS PGothic" pitchFamily="34" charset="-128"/>
            </a:endParaRPr>
          </a:p>
          <a:p>
            <a:r>
              <a:rPr lang="en-US" dirty="0">
                <a:cs typeface="MS PGothic" pitchFamily="34" charset="-128"/>
              </a:rPr>
              <a:t>Many nursing homes have adopted huddles as an organizational practice to ensure –</a:t>
            </a:r>
          </a:p>
          <a:p>
            <a:endParaRPr lang="en-US" dirty="0">
              <a:cs typeface="MS PGothic" pitchFamily="34" charset="-128"/>
            </a:endParaRPr>
          </a:p>
          <a:p>
            <a:pPr>
              <a:buFontTx/>
              <a:buChar char="-"/>
            </a:pPr>
            <a:r>
              <a:rPr lang="en-US" dirty="0">
                <a:cs typeface="MS PGothic" pitchFamily="34" charset="-128"/>
              </a:rPr>
              <a:t> Everyone has the same information</a:t>
            </a:r>
          </a:p>
          <a:p>
            <a:pPr>
              <a:buFontTx/>
              <a:buChar char="-"/>
            </a:pPr>
            <a:r>
              <a:rPr lang="en-US" dirty="0">
                <a:cs typeface="MS PGothic" pitchFamily="34" charset="-128"/>
              </a:rPr>
              <a:t> Everyone knows which residents we are all concerned about and should be watched closely</a:t>
            </a:r>
          </a:p>
          <a:p>
            <a:pPr>
              <a:buFontTx/>
              <a:buChar char="-"/>
            </a:pPr>
            <a:r>
              <a:rPr lang="en-US" dirty="0">
                <a:cs typeface="MS PGothic" pitchFamily="34" charset="-128"/>
              </a:rPr>
              <a:t> To promote teamwork</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16323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Rounds start by asking the staff questions in order to build the relationship.</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And even with the right PPE, research shows that healthcare workers are 3.5 times more likely to test positive for C19 than non-healthcare workers.</a:t>
            </a:r>
          </a:p>
          <a:p>
            <a:endParaRPr lang="en-US" dirty="0">
              <a:latin typeface="Arial" charset="0"/>
              <a:ea typeface="ＭＳ Ｐゴシック" charset="-128"/>
              <a:cs typeface="ＭＳ Ｐゴシック" charset="-128"/>
            </a:endParaRPr>
          </a:p>
          <a:p>
            <a:r>
              <a:rPr lang="en-US" altLang="ja-JP" dirty="0">
                <a:latin typeface="Arial" charset="0"/>
                <a:ea typeface="ＭＳ Ｐゴシック" charset="-128"/>
                <a:cs typeface="ＭＳ Ｐゴシック" charset="-128"/>
              </a:rPr>
              <a:t>Rounds are not just about observations…they are about asking good questions…strategic questions…and connecting with staff…while reinforcing the key information shared in the huddle</a:t>
            </a:r>
          </a:p>
          <a:p>
            <a:endParaRPr lang="en-US" altLang="ja-JP" dirty="0">
              <a:latin typeface="Arial" charset="0"/>
              <a:ea typeface="ＭＳ Ｐゴシック" charset="-128"/>
              <a:cs typeface="ＭＳ Ｐゴシック" charset="-128"/>
            </a:endParaRPr>
          </a:p>
          <a:p>
            <a:r>
              <a:rPr lang="en-US" altLang="ja-JP" dirty="0">
                <a:latin typeface="Arial" charset="0"/>
                <a:ea typeface="ＭＳ Ｐゴシック" charset="-128"/>
                <a:cs typeface="ＭＳ Ｐゴシック" charset="-128"/>
              </a:rPr>
              <a:t>Review</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defTabSz="465887"/>
            <a:fld id="{0E0579D2-C235-4ED6-AECE-F4AE1A05BE8B}" type="slidenum">
              <a:rPr lang="en-US">
                <a:solidFill>
                  <a:prstClr val="black"/>
                </a:solidFill>
                <a:latin typeface="Calibri" panose="020F0502020204030204"/>
              </a:rPr>
              <a:pPr defTabSz="465887"/>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05965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latin typeface="Arial" charset="0"/>
                <a:ea typeface="ＭＳ Ｐゴシック" charset="-128"/>
                <a:cs typeface="ＭＳ Ｐゴシック" charset="-128"/>
              </a:rPr>
              <a:t> Leadership presence and visibility on the units and in resident rooms modeling proper infection control practices is key.  </a:t>
            </a:r>
          </a:p>
          <a:p>
            <a:pPr>
              <a:buFontTx/>
              <a:buChar char="•"/>
            </a:pPr>
            <a:endParaRPr lang="en-US" dirty="0">
              <a:latin typeface="Arial" charset="0"/>
              <a:ea typeface="ＭＳ Ｐゴシック" charset="-128"/>
              <a:cs typeface="ＭＳ Ｐゴシック" charset="-128"/>
            </a:endParaRPr>
          </a:p>
          <a:p>
            <a:pPr>
              <a:buFontTx/>
              <a:buChar char="•"/>
            </a:pPr>
            <a:r>
              <a:rPr lang="en-US" dirty="0">
                <a:latin typeface="Arial" charset="0"/>
                <a:ea typeface="ＭＳ Ｐゴシック" charset="-128"/>
                <a:cs typeface="ＭＳ Ｐゴシック" charset="-128"/>
              </a:rPr>
              <a:t> Communication during rounds allows you to catch your staff doing something right and let them know they have been caught. </a:t>
            </a:r>
          </a:p>
          <a:p>
            <a:pPr>
              <a:buFontTx/>
              <a:buChar char="•"/>
            </a:pPr>
            <a:r>
              <a:rPr lang="en-US" dirty="0">
                <a:latin typeface="Arial" charset="0"/>
                <a:ea typeface="ＭＳ Ｐゴシック" charset="-128"/>
                <a:cs typeface="ＭＳ Ｐゴシック" charset="-128"/>
              </a:rPr>
              <a:t> </a:t>
            </a:r>
          </a:p>
          <a:p>
            <a:pPr>
              <a:buFontTx/>
              <a:buChar char="•"/>
            </a:pPr>
            <a:r>
              <a:rPr lang="en-US" dirty="0">
                <a:latin typeface="Arial" charset="0"/>
                <a:ea typeface="ＭＳ Ｐゴシック" charset="-128"/>
                <a:cs typeface="ＭＳ Ｐゴシック" charset="-128"/>
              </a:rPr>
              <a:t> Every hour, employees are committing acts of compassion and keeping people safe.  Let them know you saw them and appreciate it.</a:t>
            </a:r>
          </a:p>
          <a:p>
            <a:pPr>
              <a:buFontTx/>
              <a:buChar char="•"/>
            </a:pPr>
            <a:endParaRPr lang="en-US" dirty="0">
              <a:latin typeface="Arial" charset="0"/>
              <a:ea typeface="ＭＳ Ｐゴシック" charset="-128"/>
              <a:cs typeface="ＭＳ Ｐゴシック" charset="-128"/>
            </a:endParaRPr>
          </a:p>
          <a:p>
            <a:pPr>
              <a:buFontTx/>
              <a:buChar char="•"/>
            </a:pPr>
            <a:r>
              <a:rPr lang="en-US" dirty="0">
                <a:latin typeface="Arial" charset="0"/>
                <a:ea typeface="ＭＳ Ｐゴシック" charset="-128"/>
                <a:cs typeface="ＭＳ Ｐゴシック" charset="-128"/>
              </a:rPr>
              <a:t> Nothing is more important to creating a culture of excellence than rounds…Talking to your people and taking action based on what you hear.</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385212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The </a:t>
            </a:r>
            <a:r>
              <a:rPr lang="en-US" b="1" dirty="0">
                <a:latin typeface="Arial" charset="0"/>
                <a:ea typeface="ＭＳ Ｐゴシック" charset="-128"/>
                <a:cs typeface="ＭＳ Ｐゴシック" charset="-128"/>
              </a:rPr>
              <a:t>next best practice </a:t>
            </a:r>
            <a:r>
              <a:rPr lang="en-US" dirty="0">
                <a:latin typeface="Arial" charset="0"/>
                <a:ea typeface="ＭＳ Ｐゴシック" charset="-128"/>
                <a:cs typeface="ＭＳ Ｐゴシック" charset="-128"/>
              </a:rPr>
              <a:t>in the bundle is about your written communication to your staff – or notes from the Administrator</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Either through email lists and/or written notes similar to the one you see here,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Written communication is extremely important right now as we attempt to keep everyone informed regarding the latest updates from federal and state authorities and our organizational changes in response </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Notes are highly effective in conveying key messages, data and facts.</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Fear produces rumors but when leaders commit to using written communication tools like this one help to quell the fear and stop the spread of untruths, staff feel relieved and are more likely to come to work.</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One to two notes a week are necessary right now in order to reinforce messages and clarify changing mandates.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40019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20</a:t>
            </a:fld>
            <a:endParaRPr lang="en-US"/>
          </a:p>
        </p:txBody>
      </p:sp>
    </p:spTree>
    <p:extLst>
      <p:ext uri="{BB962C8B-B14F-4D97-AF65-F5344CB8AC3E}">
        <p14:creationId xmlns:p14="http://schemas.microsoft.com/office/powerpoint/2010/main" val="119447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latin typeface="Arial" charset="0"/>
                <a:ea typeface="ＭＳ Ｐゴシック" charset="-128"/>
                <a:cs typeface="ＭＳ Ｐゴシック" charset="-128"/>
              </a:rPr>
              <a:t>Thank You Cards are a powerful way to reinforce positive behavior</a:t>
            </a:r>
          </a:p>
          <a:p>
            <a:pPr>
              <a:buFontTx/>
              <a:buChar char="•"/>
            </a:pPr>
            <a:endParaRPr lang="en-US" dirty="0">
              <a:latin typeface="Arial" charset="0"/>
              <a:ea typeface="ＭＳ Ｐゴシック" charset="-128"/>
              <a:cs typeface="ＭＳ Ｐゴシック" charset="-128"/>
            </a:endParaRPr>
          </a:p>
          <a:p>
            <a:pPr>
              <a:buFontTx/>
              <a:buChar char="•"/>
            </a:pPr>
            <a:r>
              <a:rPr lang="en-US" dirty="0">
                <a:latin typeface="Arial" charset="0"/>
                <a:ea typeface="ＭＳ Ｐゴシック" charset="-128"/>
                <a:cs typeface="ＭＳ Ｐゴシック" charset="-128"/>
              </a:rPr>
              <a:t> Good leaders are taking the time to formally thank their people with a good old fashion thank you card</a:t>
            </a:r>
          </a:p>
          <a:p>
            <a:pPr>
              <a:buFontTx/>
              <a:buChar char="•"/>
            </a:pPr>
            <a:endParaRPr lang="en-US" dirty="0">
              <a:latin typeface="Arial" charset="0"/>
              <a:ea typeface="ＭＳ Ｐゴシック" charset="-128"/>
              <a:cs typeface="ＭＳ Ｐゴシック" charset="-128"/>
            </a:endParaRPr>
          </a:p>
          <a:p>
            <a:pPr>
              <a:buFontTx/>
              <a:buChar char="•"/>
            </a:pPr>
            <a:r>
              <a:rPr lang="en-US" dirty="0">
                <a:latin typeface="Arial" charset="0"/>
                <a:ea typeface="ＭＳ Ｐゴシック" charset="-128"/>
                <a:cs typeface="ＭＳ Ｐゴシック" charset="-128"/>
              </a:rPr>
              <a:t>Send the cards to their homes.  This sends a powerful message to their families that their place of work is proud of them.  Their families knowledge reinforces the positive feeling that comes from praise.</a:t>
            </a:r>
          </a:p>
          <a:p>
            <a:pPr>
              <a:buFontTx/>
              <a:buChar char="•"/>
            </a:pPr>
            <a:endParaRPr lang="en-US" dirty="0">
              <a:latin typeface="Arial" charset="0"/>
              <a:ea typeface="ＭＳ Ｐゴシック" charset="-128"/>
              <a:cs typeface="ＭＳ Ｐゴシック" charset="-128"/>
            </a:endParaRPr>
          </a:p>
          <a:p>
            <a:pPr>
              <a:buFontTx/>
              <a:buChar char="•"/>
            </a:pPr>
            <a:r>
              <a:rPr lang="en-US" dirty="0">
                <a:latin typeface="Arial" charset="0"/>
                <a:ea typeface="ＭＳ Ｐゴシック" charset="-128"/>
                <a:cs typeface="ＭＳ Ｐゴシック" charset="-128"/>
              </a:rPr>
              <a:t>So send b-day cards, anniversary cards, congratulations and condolences.  Get to know your staff as people and you will learn what's going on in their lives which is significant.  </a:t>
            </a:r>
          </a:p>
          <a:p>
            <a:pPr>
              <a:buFontTx/>
              <a:buChar char="•"/>
            </a:pPr>
            <a:endParaRPr lang="en-US" dirty="0">
              <a:latin typeface="Arial" charset="0"/>
              <a:ea typeface="ＭＳ Ｐゴシック" charset="-128"/>
              <a:cs typeface="ＭＳ Ｐゴシック" charset="-128"/>
            </a:endParaRPr>
          </a:p>
          <a:p>
            <a:pPr>
              <a:buFontTx/>
              <a:buChar char="•"/>
            </a:pPr>
            <a:r>
              <a:rPr lang="en-US" dirty="0">
                <a:latin typeface="Arial" charset="0"/>
                <a:ea typeface="ＭＳ Ｐゴシック" charset="-128"/>
                <a:cs typeface="ＭＳ Ｐゴシック" charset="-128"/>
              </a:rPr>
              <a:t>Cards say, “I care about you.”</a:t>
            </a:r>
          </a:p>
          <a:p>
            <a:pPr>
              <a:buFontTx/>
              <a:buChar char="•"/>
            </a:pPr>
            <a:endParaRPr lang="en-US" dirty="0">
              <a:latin typeface="Arial" charset="0"/>
              <a:ea typeface="ＭＳ Ｐゴシック" charset="-128"/>
              <a:cs typeface="ＭＳ Ｐゴシック" charset="-128"/>
            </a:endParaRPr>
          </a:p>
          <a:p>
            <a:pPr>
              <a:buFontTx/>
              <a:buChar char="•"/>
            </a:pPr>
            <a:r>
              <a:rPr lang="en-US" dirty="0">
                <a:latin typeface="Arial" charset="0"/>
                <a:ea typeface="ＭＳ Ｐゴシック" charset="-128"/>
                <a:cs typeface="ＭＳ Ｐゴシック" charset="-128"/>
              </a:rPr>
              <a:t>At Department head meetings, pass out blank cards and have them write them during the meeting.  Then mail them and 10 –12 will go out that day.</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21</a:t>
            </a:fld>
            <a:endParaRPr lang="en-US"/>
          </a:p>
        </p:txBody>
      </p:sp>
    </p:spTree>
    <p:extLst>
      <p:ext uri="{BB962C8B-B14F-4D97-AF65-F5344CB8AC3E}">
        <p14:creationId xmlns:p14="http://schemas.microsoft.com/office/powerpoint/2010/main" val="258426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Defense analogy</a:t>
            </a:r>
          </a:p>
        </p:txBody>
      </p:sp>
      <p:sp>
        <p:nvSpPr>
          <p:cNvPr id="4" name="Slide Number Placeholder 3"/>
          <p:cNvSpPr>
            <a:spLocks noGrp="1"/>
          </p:cNvSpPr>
          <p:nvPr>
            <p:ph type="sldNum" sz="quarter" idx="5"/>
          </p:nvPr>
        </p:nvSpPr>
        <p:spPr/>
        <p:txBody>
          <a:bodyPr/>
          <a:lstStyle/>
          <a:p>
            <a:pPr defTabSz="465887"/>
            <a:fld id="{56CE06D0-ACE6-4E8A-A322-BE9B2AC7A7B0}" type="slidenum">
              <a:rPr lang="en-US">
                <a:solidFill>
                  <a:prstClr val="black"/>
                </a:solidFill>
                <a:latin typeface="Calibri" panose="020F0502020204030204"/>
              </a:rPr>
              <a:pPr defTabSz="465887"/>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20317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focus only on adults for this presentation.</a:t>
            </a:r>
          </a:p>
          <a:p>
            <a:r>
              <a:rPr lang="en-US" dirty="0"/>
              <a:t>Serologic tests do not count (antibody tests)</a:t>
            </a:r>
          </a:p>
        </p:txBody>
      </p:sp>
      <p:sp>
        <p:nvSpPr>
          <p:cNvPr id="4" name="Slide Number Placeholder 3"/>
          <p:cNvSpPr>
            <a:spLocks noGrp="1"/>
          </p:cNvSpPr>
          <p:nvPr>
            <p:ph type="sldNum" sz="quarter" idx="5"/>
          </p:nvPr>
        </p:nvSpPr>
        <p:spPr/>
        <p:txBody>
          <a:bodyPr/>
          <a:lstStyle/>
          <a:p>
            <a:pPr defTabSz="465887"/>
            <a:fld id="{56CE06D0-ACE6-4E8A-A322-BE9B2AC7A7B0}" type="slidenum">
              <a:rPr lang="en-US">
                <a:solidFill>
                  <a:prstClr val="black"/>
                </a:solidFill>
                <a:latin typeface="Calibri" panose="020F0502020204030204"/>
              </a:rPr>
              <a:pPr defTabSz="465887"/>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940909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0" y="1233377"/>
            <a:ext cx="11821785"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1"/>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335464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19088"/>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73369"/>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54083" y="2037868"/>
            <a:ext cx="10058400" cy="908992"/>
          </a:xfrm>
        </p:spPr>
        <p:txBody>
          <a:bodyPr anchor="ctr">
            <a:normAutofit/>
          </a:bodyPr>
          <a:lstStyle>
            <a:lvl1pPr algn="l">
              <a:lnSpc>
                <a:spcPct val="85000"/>
              </a:lnSpc>
              <a:defRPr sz="4400" spc="-50" baseline="0">
                <a:solidFill>
                  <a:srgbClr val="476473"/>
                </a:solidFill>
              </a:defRPr>
            </a:lvl1pPr>
          </a:lstStyle>
          <a:p>
            <a:r>
              <a:rPr lang="en-US" dirty="0"/>
              <a:t>Click to edit Master title style</a:t>
            </a:r>
          </a:p>
        </p:txBody>
      </p:sp>
      <p:sp>
        <p:nvSpPr>
          <p:cNvPr id="3" name="Subtitle 2"/>
          <p:cNvSpPr>
            <a:spLocks noGrp="1"/>
          </p:cNvSpPr>
          <p:nvPr>
            <p:ph type="subTitle" idx="1" hasCustomPrompt="1"/>
          </p:nvPr>
        </p:nvSpPr>
        <p:spPr>
          <a:xfrm>
            <a:off x="1154083" y="3447288"/>
            <a:ext cx="10058400" cy="1611836"/>
          </a:xfrm>
        </p:spPr>
        <p:txBody>
          <a:bodyPr lIns="91440" rIns="91440">
            <a:normAutofit/>
          </a:bodyPr>
          <a:lstStyle>
            <a:lvl1pPr marL="0" indent="0" algn="l">
              <a:buNone/>
              <a:defRPr sz="2400" cap="none"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 title style</a:t>
            </a:r>
          </a:p>
        </p:txBody>
      </p:sp>
      <p:sp>
        <p:nvSpPr>
          <p:cNvPr id="4" name="Date Placeholder 3"/>
          <p:cNvSpPr>
            <a:spLocks noGrp="1"/>
          </p:cNvSpPr>
          <p:nvPr>
            <p:ph type="dt" sz="half" idx="10"/>
          </p:nvPr>
        </p:nvSpPr>
        <p:spPr/>
        <p:txBody>
          <a:bodyPr/>
          <a:lstStyle/>
          <a:p>
            <a:fld id="{01FBFFE8-1DF8-40EB-896A-97660951CEA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E4097-566A-4E5C-9085-FE5CAC909908}" type="slidenum">
              <a:rPr lang="en-US" smtClean="0"/>
              <a:t>‹#›</a:t>
            </a:fld>
            <a:endParaRPr lang="en-US"/>
          </a:p>
        </p:txBody>
      </p:sp>
      <p:cxnSp>
        <p:nvCxnSpPr>
          <p:cNvPr id="9" name="Straight Connector 8"/>
          <p:cNvCxnSpPr/>
          <p:nvPr/>
        </p:nvCxnSpPr>
        <p:spPr>
          <a:xfrm>
            <a:off x="1154083" y="3154680"/>
            <a:ext cx="10004368" cy="914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26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387" y="374904"/>
            <a:ext cx="10058400" cy="880140"/>
          </a:xfrm>
        </p:spPr>
        <p:txBody>
          <a:bodyPr anchor="b"/>
          <a:lstStyle>
            <a:lvl1pPr marL="0">
              <a:defRPr/>
            </a:lvl1pPr>
          </a:lstStyle>
          <a:p>
            <a:r>
              <a:rPr lang="en-US" dirty="0"/>
              <a:t>Click to edit Master title style</a:t>
            </a:r>
          </a:p>
        </p:txBody>
      </p:sp>
      <p:sp>
        <p:nvSpPr>
          <p:cNvPr id="3" name="Content Placeholder 2"/>
          <p:cNvSpPr>
            <a:spLocks noGrp="1"/>
          </p:cNvSpPr>
          <p:nvPr>
            <p:ph idx="1"/>
          </p:nvPr>
        </p:nvSpPr>
        <p:spPr>
          <a:xfrm>
            <a:off x="1097280" y="1609344"/>
            <a:ext cx="10058400" cy="431461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1FBFFE8-1DF8-40EB-896A-97660951CEA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253259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FBFFE8-1DF8-40EB-896A-97660951CEA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E4097-566A-4E5C-9085-FE5CAC9099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3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BFFE8-1DF8-40EB-896A-97660951CEA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340792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BFFE8-1DF8-40EB-896A-97660951CEA2}"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220790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BFFE8-1DF8-40EB-896A-97660951CEA2}"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2491099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FBFFE8-1DF8-40EB-896A-97660951CEA2}" type="datetimeFigureOut">
              <a:rPr lang="en-US" smtClean="0"/>
              <a:t>2/23/2021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39875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FBFFE8-1DF8-40EB-896A-97660951CEA2}" type="datetimeFigureOut">
              <a:rPr lang="en-US" smtClean="0"/>
              <a:t>2/23/2021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0E4097-566A-4E5C-9085-FE5CAC909908}" type="slidenum">
              <a:rPr lang="en-US" smtClean="0"/>
              <a:t>‹#›</a:t>
            </a:fld>
            <a:endParaRPr lang="en-US"/>
          </a:p>
        </p:txBody>
      </p:sp>
    </p:spTree>
    <p:extLst>
      <p:ext uri="{BB962C8B-B14F-4D97-AF65-F5344CB8AC3E}">
        <p14:creationId xmlns:p14="http://schemas.microsoft.com/office/powerpoint/2010/main" val="304581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FBFFE8-1DF8-40EB-896A-97660951CEA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131968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BFFE8-1DF8-40EB-896A-97660951CEA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339437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39" y="1233377"/>
            <a:ext cx="5711611"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endParaRPr lang="en-US"/>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3075722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BFFE8-1DF8-40EB-896A-97660951CEA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E4097-566A-4E5C-9085-FE5CAC909908}" type="slidenum">
              <a:rPr lang="en-US" smtClean="0"/>
              <a:t>‹#›</a:t>
            </a:fld>
            <a:endParaRPr lang="en-US"/>
          </a:p>
        </p:txBody>
      </p:sp>
    </p:spTree>
    <p:extLst>
      <p:ext uri="{BB962C8B-B14F-4D97-AF65-F5344CB8AC3E}">
        <p14:creationId xmlns:p14="http://schemas.microsoft.com/office/powerpoint/2010/main" val="23075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4" y="1233377"/>
            <a:ext cx="5713180"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endParaRPr lang="en-US"/>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385992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9814" y="0"/>
            <a:ext cx="7852371" cy="6435522"/>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6" y="1197462"/>
            <a:ext cx="4606443" cy="480131"/>
          </a:xfrm>
          <a:prstGeom prst="rect">
            <a:avLst/>
          </a:prstGeom>
        </p:spPr>
        <p:txBody>
          <a:bodyPr>
            <a:spAutoFit/>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5" y="1197462"/>
            <a:ext cx="4606443" cy="480131"/>
          </a:xfrm>
          <a:prstGeom prst="rect">
            <a:avLst/>
          </a:prstGeom>
        </p:spPr>
        <p:txBody>
          <a:bodyPr>
            <a:spAutoFit/>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0" y="1767688"/>
            <a:ext cx="4605867" cy="2232406"/>
          </a:xfrm>
          <a:prstGeom prst="rect">
            <a:avLst/>
          </a:prstGeom>
        </p:spPr>
        <p:txBody>
          <a:bodyPr>
            <a:spAutoFit/>
          </a:bodyPr>
          <a:lstStyle>
            <a:lvl1pPr marL="228600" indent="-228600">
              <a:buFontTx/>
              <a:buBlip>
                <a:blip r:embed="rId4"/>
              </a:buBlip>
              <a:defRPr>
                <a:solidFill>
                  <a:srgbClr val="1C344D"/>
                </a:solidFill>
              </a:defRPr>
            </a:lvl1pPr>
            <a:lvl2pPr marL="685800" indent="-228600">
              <a:buFontTx/>
              <a:buBlip>
                <a:blip r:embed="rId5"/>
              </a:buBlip>
              <a:defRPr>
                <a:solidFill>
                  <a:srgbClr val="1C344D"/>
                </a:solidFill>
              </a:defRPr>
            </a:lvl2pPr>
            <a:lvl3pPr marL="1143000" indent="-228600">
              <a:buFontTx/>
              <a:buBlip>
                <a:blip r:embed="rId6"/>
              </a:buBlip>
              <a:defRPr>
                <a:solidFill>
                  <a:srgbClr val="1C344D"/>
                </a:solidFill>
              </a:defRPr>
            </a:lvl3pPr>
            <a:lvl4pPr marL="1600200" indent="-228600">
              <a:buFontTx/>
              <a:buBlip>
                <a:blip r:embed="rId7"/>
              </a:buBlip>
              <a:defRPr>
                <a:solidFill>
                  <a:srgbClr val="1C344D"/>
                </a:solidFill>
              </a:defRPr>
            </a:lvl4pPr>
            <a:lvl5pPr marL="2057400" indent="-228600">
              <a:buFontTx/>
              <a:buBlip>
                <a:blip r:embed="rId4"/>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5" y="1767688"/>
            <a:ext cx="4605867" cy="2232406"/>
          </a:xfrm>
          <a:prstGeom prst="rect">
            <a:avLst/>
          </a:prstGeom>
        </p:spPr>
        <p:txBody>
          <a:bodyPr>
            <a:spAutoFit/>
          </a:bodyPr>
          <a:lstStyle>
            <a:lvl1pPr marL="228600" indent="-228600">
              <a:buFontTx/>
              <a:buBlip>
                <a:blip r:embed="rId4"/>
              </a:buBlip>
              <a:defRPr>
                <a:solidFill>
                  <a:srgbClr val="1C344D"/>
                </a:solidFill>
              </a:defRPr>
            </a:lvl1pPr>
            <a:lvl2pPr marL="685800" indent="-228600">
              <a:buFontTx/>
              <a:buBlip>
                <a:blip r:embed="rId5"/>
              </a:buBlip>
              <a:defRPr>
                <a:solidFill>
                  <a:srgbClr val="1C344D"/>
                </a:solidFill>
              </a:defRPr>
            </a:lvl2pPr>
            <a:lvl3pPr marL="1143000" indent="-228600">
              <a:buFontTx/>
              <a:buBlip>
                <a:blip r:embed="rId6"/>
              </a:buBlip>
              <a:defRPr>
                <a:solidFill>
                  <a:srgbClr val="1C344D"/>
                </a:solidFill>
              </a:defRPr>
            </a:lvl3pPr>
            <a:lvl4pPr marL="1600200" indent="-228600">
              <a:buFontTx/>
              <a:buBlip>
                <a:blip r:embed="rId7"/>
              </a:buBlip>
              <a:defRPr>
                <a:solidFill>
                  <a:srgbClr val="1C344D"/>
                </a:solidFill>
              </a:defRPr>
            </a:lvl4pPr>
            <a:lvl5pPr marL="2057400" indent="-228600">
              <a:buFontTx/>
              <a:buBlip>
                <a:blip r:embed="rId4"/>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514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412196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536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C45-1053-4517-AE07-CD4C31C1B1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2FB38C-1A58-4A99-A248-F7EF160E4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FC1DF2-36F5-4B28-B487-51A6E3F1E8A2}"/>
              </a:ext>
            </a:extLst>
          </p:cNvPr>
          <p:cNvSpPr>
            <a:spLocks noGrp="1"/>
          </p:cNvSpPr>
          <p:nvPr>
            <p:ph type="dt" sz="half" idx="10"/>
          </p:nvPr>
        </p:nvSpPr>
        <p:spPr/>
        <p:txBody>
          <a:bodyPr/>
          <a:lstStyle/>
          <a:p>
            <a:fld id="{5A4AFA19-609D-4372-AB59-970931CC8F73}" type="datetimeFigureOut">
              <a:rPr lang="en-US" smtClean="0"/>
              <a:t>2/28/2021</a:t>
            </a:fld>
            <a:endParaRPr lang="en-US"/>
          </a:p>
        </p:txBody>
      </p:sp>
      <p:sp>
        <p:nvSpPr>
          <p:cNvPr id="5" name="Footer Placeholder 4">
            <a:extLst>
              <a:ext uri="{FF2B5EF4-FFF2-40B4-BE49-F238E27FC236}">
                <a16:creationId xmlns:a16="http://schemas.microsoft.com/office/drawing/2014/main" id="{C17C684B-CE8B-4D52-B1B9-6E3ED6992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A926B-F117-4E90-A71F-E05BB5CD9224}"/>
              </a:ext>
            </a:extLst>
          </p:cNvPr>
          <p:cNvSpPr>
            <a:spLocks noGrp="1"/>
          </p:cNvSpPr>
          <p:nvPr>
            <p:ph type="sldNum" sz="quarter" idx="12"/>
          </p:nvPr>
        </p:nvSpPr>
        <p:spPr/>
        <p:txBody>
          <a:bodyPr/>
          <a:lstStyle/>
          <a:p>
            <a:fld id="{84632670-D0DF-4A72-A29B-E7D8F0792DB8}" type="slidenum">
              <a:rPr lang="en-US" smtClean="0"/>
              <a:t>‹#›</a:t>
            </a:fld>
            <a:endParaRPr lang="en-US"/>
          </a:p>
        </p:txBody>
      </p:sp>
    </p:spTree>
    <p:extLst>
      <p:ext uri="{BB962C8B-B14F-4D97-AF65-F5344CB8AC3E}">
        <p14:creationId xmlns:p14="http://schemas.microsoft.com/office/powerpoint/2010/main" val="379773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8B24-2E19-4BAE-9E9F-6E9B7F6BA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AD0F9-192B-49A8-93A4-6EF3553C43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C3781-2775-4D1B-B382-2324683A77DE}"/>
              </a:ext>
            </a:extLst>
          </p:cNvPr>
          <p:cNvSpPr>
            <a:spLocks noGrp="1"/>
          </p:cNvSpPr>
          <p:nvPr>
            <p:ph type="dt" sz="half" idx="10"/>
          </p:nvPr>
        </p:nvSpPr>
        <p:spPr/>
        <p:txBody>
          <a:bodyPr/>
          <a:lstStyle/>
          <a:p>
            <a:fld id="{5A4AFA19-609D-4372-AB59-970931CC8F73}" type="datetimeFigureOut">
              <a:rPr lang="en-US" smtClean="0"/>
              <a:t>2/28/2021</a:t>
            </a:fld>
            <a:endParaRPr lang="en-US"/>
          </a:p>
        </p:txBody>
      </p:sp>
      <p:sp>
        <p:nvSpPr>
          <p:cNvPr id="5" name="Footer Placeholder 4">
            <a:extLst>
              <a:ext uri="{FF2B5EF4-FFF2-40B4-BE49-F238E27FC236}">
                <a16:creationId xmlns:a16="http://schemas.microsoft.com/office/drawing/2014/main" id="{05CEDFE5-D6FD-4B09-8B88-003ECC349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33352-61B6-44BF-816C-2A5E435AA473}"/>
              </a:ext>
            </a:extLst>
          </p:cNvPr>
          <p:cNvSpPr>
            <a:spLocks noGrp="1"/>
          </p:cNvSpPr>
          <p:nvPr>
            <p:ph type="sldNum" sz="quarter" idx="12"/>
          </p:nvPr>
        </p:nvSpPr>
        <p:spPr/>
        <p:txBody>
          <a:bodyPr/>
          <a:lstStyle/>
          <a:p>
            <a:fld id="{84632670-D0DF-4A72-A29B-E7D8F0792DB8}" type="slidenum">
              <a:rPr lang="en-US" smtClean="0"/>
              <a:t>‹#›</a:t>
            </a:fld>
            <a:endParaRPr lang="en-US"/>
          </a:p>
        </p:txBody>
      </p:sp>
    </p:spTree>
    <p:extLst>
      <p:ext uri="{BB962C8B-B14F-4D97-AF65-F5344CB8AC3E}">
        <p14:creationId xmlns:p14="http://schemas.microsoft.com/office/powerpoint/2010/main" val="358506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 y="3027199"/>
            <a:ext cx="10690411" cy="600782"/>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a:t>
            </a:r>
            <a:r>
              <a:rPr lang="en-US"/>
              <a:t>text styles</a:t>
            </a:r>
            <a:endParaRPr lang="en-US" dirty="0"/>
          </a:p>
        </p:txBody>
      </p:sp>
      <p:sp>
        <p:nvSpPr>
          <p:cNvPr id="10" name="Text Placeholder 5"/>
          <p:cNvSpPr>
            <a:spLocks noGrp="1"/>
          </p:cNvSpPr>
          <p:nvPr>
            <p:ph type="body" sz="quarter" idx="11"/>
          </p:nvPr>
        </p:nvSpPr>
        <p:spPr>
          <a:xfrm>
            <a:off x="-1" y="3667059"/>
            <a:ext cx="10690413"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 name="Slide Number Placeholder 1"/>
          <p:cNvSpPr>
            <a:spLocks noGrp="1"/>
          </p:cNvSpPr>
          <p:nvPr>
            <p:ph type="sldNum" sz="quarter" idx="1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419357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0330" y="6445612"/>
            <a:ext cx="1220233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sp>
        <p:nvSpPr>
          <p:cNvPr id="6" name="Slide Number Placeholder 2"/>
          <p:cNvSpPr>
            <a:spLocks noGrp="1"/>
          </p:cNvSpPr>
          <p:nvPr>
            <p:ph type="sldNum" sz="quarter" idx="4"/>
          </p:nvPr>
        </p:nvSpPr>
        <p:spPr>
          <a:xfrm>
            <a:off x="10134600" y="6663267"/>
            <a:ext cx="2057400" cy="194733"/>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4ADE67D1-ACDD-0B4B-BF05-226691905E67}" type="slidenum">
              <a:rPr lang="en-US" smtClean="0"/>
              <a:pPr/>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30" y="6431972"/>
            <a:ext cx="1724786" cy="434001"/>
          </a:xfrm>
          <a:prstGeom prst="rect">
            <a:avLst/>
          </a:prstGeom>
        </p:spPr>
      </p:pic>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4558" y="6497476"/>
            <a:ext cx="972068" cy="3189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1"/>
    </p:custDataLst>
    <p:extLst>
      <p:ext uri="{BB962C8B-B14F-4D97-AF65-F5344CB8AC3E}">
        <p14:creationId xmlns:p14="http://schemas.microsoft.com/office/powerpoint/2010/main" val="2340004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382680"/>
            <a:ext cx="10058400" cy="8664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97280" y="1527048"/>
            <a:ext cx="10058400" cy="4342047"/>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1FBFFE8-1DF8-40EB-896A-97660951CEA2}" type="datetimeFigureOut">
              <a:rPr lang="en-US" smtClean="0"/>
              <a:t>2/23/2021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C0E4097-566A-4E5C-9085-FE5CAC909908}" type="slidenum">
              <a:rPr lang="en-US" smtClean="0"/>
              <a:t>‹#›</a:t>
            </a:fld>
            <a:endParaRPr lang="en-US"/>
          </a:p>
        </p:txBody>
      </p:sp>
      <p:cxnSp>
        <p:nvCxnSpPr>
          <p:cNvPr id="10" name="Straight Connector 9"/>
          <p:cNvCxnSpPr/>
          <p:nvPr/>
        </p:nvCxnSpPr>
        <p:spPr>
          <a:xfrm flipV="1">
            <a:off x="1097280" y="1374121"/>
            <a:ext cx="10115203" cy="2791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1711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5000"/>
        </a:lnSpc>
        <a:spcBef>
          <a:spcPct val="0"/>
        </a:spcBef>
        <a:buNone/>
        <a:defRPr sz="4000" b="1" kern="1200" spc="-50" baseline="0">
          <a:solidFill>
            <a:srgbClr val="4C788C"/>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90000"/>
        </a:lnSpc>
        <a:spcBef>
          <a:spcPts val="1200"/>
        </a:spcBef>
        <a:spcAft>
          <a:spcPts val="200"/>
        </a:spcAft>
        <a:buClr>
          <a:srgbClr val="4C788C"/>
        </a:buClr>
        <a:buSzPct val="10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12064" indent="-310896" algn="l" defTabSz="914400" rtl="0" eaLnBrk="1" latinLnBrk="0" hangingPunct="1">
        <a:lnSpc>
          <a:spcPct val="90000"/>
        </a:lnSpc>
        <a:spcBef>
          <a:spcPts val="200"/>
        </a:spcBef>
        <a:spcAft>
          <a:spcPts val="400"/>
        </a:spcAft>
        <a:buClr>
          <a:srgbClr val="F19F53"/>
        </a:buClr>
        <a:buSzPct val="10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685800" indent="-283464" algn="l" defTabSz="914400" rtl="0" eaLnBrk="1" latinLnBrk="0" hangingPunct="1">
        <a:lnSpc>
          <a:spcPct val="90000"/>
        </a:lnSpc>
        <a:spcBef>
          <a:spcPts val="200"/>
        </a:spcBef>
        <a:spcAft>
          <a:spcPts val="400"/>
        </a:spcAft>
        <a:buClr>
          <a:srgbClr val="798C5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859536" indent="-292608" algn="l" defTabSz="914400" rtl="0" eaLnBrk="1" latinLnBrk="0" hangingPunct="1">
        <a:lnSpc>
          <a:spcPct val="90000"/>
        </a:lnSpc>
        <a:spcBef>
          <a:spcPts val="200"/>
        </a:spcBef>
        <a:spcAft>
          <a:spcPts val="400"/>
        </a:spcAft>
        <a:buClrTx/>
        <a:buFont typeface="Calibri"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033272" indent="-292608" algn="l" defTabSz="914400" rtl="0" eaLnBrk="1" latinLnBrk="0" hangingPunct="1">
        <a:lnSpc>
          <a:spcPct val="90000"/>
        </a:lnSpc>
        <a:spcBef>
          <a:spcPts val="200"/>
        </a:spcBef>
        <a:spcAft>
          <a:spcPts val="400"/>
        </a:spcAft>
        <a:buClr>
          <a:srgbClr val="476473"/>
        </a:buClr>
        <a:buFont typeface="Calibri"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djfarrell1963@yahoo.co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svpf1@comcast.ne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62E-D1AF-4FFA-8F91-190ADB728D83}"/>
              </a:ext>
            </a:extLst>
          </p:cNvPr>
          <p:cNvSpPr>
            <a:spLocks noGrp="1"/>
          </p:cNvSpPr>
          <p:nvPr>
            <p:ph type="ctrTitle"/>
          </p:nvPr>
        </p:nvSpPr>
        <p:spPr/>
        <p:txBody>
          <a:bodyPr/>
          <a:lstStyle/>
          <a:p>
            <a:r>
              <a:rPr lang="en-US" dirty="0"/>
              <a:t>COVID &amp;Leadership</a:t>
            </a:r>
            <a:br>
              <a:rPr lang="en-US" dirty="0"/>
            </a:br>
            <a:r>
              <a:rPr lang="en-US" sz="2800" dirty="0"/>
              <a:t>Sabine von Preyss-Friedman, MD, FACP, CMD</a:t>
            </a:r>
            <a:br>
              <a:rPr lang="en-US" sz="2800" dirty="0"/>
            </a:br>
            <a:r>
              <a:rPr lang="en-US" sz="2800" dirty="0"/>
              <a:t>Washington State Society for PA and LTC Medicine, President</a:t>
            </a:r>
          </a:p>
        </p:txBody>
      </p:sp>
      <p:sp>
        <p:nvSpPr>
          <p:cNvPr id="3" name="Subtitle 2">
            <a:extLst>
              <a:ext uri="{FF2B5EF4-FFF2-40B4-BE49-F238E27FC236}">
                <a16:creationId xmlns:a16="http://schemas.microsoft.com/office/drawing/2014/main" id="{115977D9-E7C3-4ECB-9B27-73470E0CD29D}"/>
              </a:ext>
            </a:extLst>
          </p:cNvPr>
          <p:cNvSpPr>
            <a:spLocks noGrp="1"/>
          </p:cNvSpPr>
          <p:nvPr>
            <p:ph type="subTitle" idx="1"/>
          </p:nvPr>
        </p:nvSpPr>
        <p:spPr/>
        <p:txBody>
          <a:bodyPr/>
          <a:lstStyle/>
          <a:p>
            <a:pPr algn="l"/>
            <a:endParaRPr lang="en-US" sz="1800" b="1" i="0" u="none" strike="noStrike" baseline="0" dirty="0">
              <a:solidFill>
                <a:srgbClr val="002060"/>
              </a:solidFill>
              <a:latin typeface="Arial-BoldMT"/>
            </a:endParaRPr>
          </a:p>
          <a:p>
            <a:pPr algn="l"/>
            <a:r>
              <a:rPr lang="en-US" sz="1800" b="1" dirty="0">
                <a:solidFill>
                  <a:srgbClr val="002060"/>
                </a:solidFill>
                <a:latin typeface="Arial-BoldMT"/>
              </a:rPr>
              <a:t>Special Thanks to </a:t>
            </a:r>
          </a:p>
          <a:p>
            <a:pPr algn="l"/>
            <a:r>
              <a:rPr lang="en-US" sz="1800" b="1" i="0" u="none" strike="noStrike" baseline="0" dirty="0">
                <a:solidFill>
                  <a:srgbClr val="002060"/>
                </a:solidFill>
                <a:latin typeface="Arial-BoldMT"/>
              </a:rPr>
              <a:t>David A. Nace, MD, MPH, CMD University of Pittsburgh</a:t>
            </a:r>
          </a:p>
          <a:p>
            <a:pPr algn="l"/>
            <a:r>
              <a:rPr lang="en-US" sz="1800" b="1" i="0" u="none" strike="noStrike" baseline="0" dirty="0">
                <a:solidFill>
                  <a:srgbClr val="002060"/>
                </a:solidFill>
                <a:latin typeface="Arial-BoldMT"/>
              </a:rPr>
              <a:t>Dallas Nelson, MD, CMD University of Rochester</a:t>
            </a:r>
            <a:endParaRPr lang="en-US" dirty="0"/>
          </a:p>
        </p:txBody>
      </p:sp>
    </p:spTree>
    <p:extLst>
      <p:ext uri="{BB962C8B-B14F-4D97-AF65-F5344CB8AC3E}">
        <p14:creationId xmlns:p14="http://schemas.microsoft.com/office/powerpoint/2010/main" val="94349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C0764-8F79-457E-B25F-932618C3D11D}"/>
              </a:ext>
            </a:extLst>
          </p:cNvPr>
          <p:cNvPicPr>
            <a:picLocks noChangeAspect="1"/>
          </p:cNvPicPr>
          <p:nvPr/>
        </p:nvPicPr>
        <p:blipFill rotWithShape="1">
          <a:blip r:embed="rId2"/>
          <a:srcRect b="1765"/>
          <a:stretch/>
        </p:blipFill>
        <p:spPr>
          <a:xfrm>
            <a:off x="20" y="1282"/>
            <a:ext cx="12191980" cy="6856718"/>
          </a:xfrm>
          <a:prstGeom prst="rect">
            <a:avLst/>
          </a:prstGeom>
        </p:spPr>
      </p:pic>
    </p:spTree>
    <p:extLst>
      <p:ext uri="{BB962C8B-B14F-4D97-AF65-F5344CB8AC3E}">
        <p14:creationId xmlns:p14="http://schemas.microsoft.com/office/powerpoint/2010/main" val="197924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DB528-DED1-485C-9E23-E02BAAB93346}"/>
              </a:ext>
            </a:extLst>
          </p:cNvPr>
          <p:cNvPicPr>
            <a:picLocks noChangeAspect="1"/>
          </p:cNvPicPr>
          <p:nvPr/>
        </p:nvPicPr>
        <p:blipFill rotWithShape="1">
          <a:blip r:embed="rId2"/>
          <a:srcRect r="872" b="1"/>
          <a:stretch/>
        </p:blipFill>
        <p:spPr>
          <a:xfrm>
            <a:off x="20" y="1282"/>
            <a:ext cx="12191980" cy="6856718"/>
          </a:xfrm>
          <a:prstGeom prst="rect">
            <a:avLst/>
          </a:prstGeom>
        </p:spPr>
      </p:pic>
    </p:spTree>
    <p:extLst>
      <p:ext uri="{BB962C8B-B14F-4D97-AF65-F5344CB8AC3E}">
        <p14:creationId xmlns:p14="http://schemas.microsoft.com/office/powerpoint/2010/main" val="21345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162DD-8195-4CB4-98F6-2534DC794F55}"/>
              </a:ext>
            </a:extLst>
          </p:cNvPr>
          <p:cNvPicPr>
            <a:picLocks noChangeAspect="1"/>
          </p:cNvPicPr>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304883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4B442-B211-43B2-9AD7-17C6D027F759}"/>
              </a:ext>
            </a:extLst>
          </p:cNvPr>
          <p:cNvPicPr>
            <a:picLocks noChangeAspect="1"/>
          </p:cNvPicPr>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258637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2091867"/>
            <a:ext cx="10690411" cy="2471446"/>
          </a:xfrm>
        </p:spPr>
        <p:txBody>
          <a:bodyPr/>
          <a:lstStyle/>
          <a:p>
            <a:pPr algn="ctr" eaLnBrk="1" hangingPunct="1">
              <a:buFont typeface="Wingdings" charset="2"/>
              <a:buNone/>
            </a:pPr>
            <a:r>
              <a:rPr lang="en-US" sz="3600" b="1" dirty="0"/>
              <a:t>David Farrell, LNHA, MSW</a:t>
            </a:r>
          </a:p>
          <a:p>
            <a:pPr algn="ctr" eaLnBrk="1" hangingPunct="1">
              <a:buFont typeface="Wingdings" charset="2"/>
              <a:buNone/>
            </a:pPr>
            <a:r>
              <a:rPr lang="en-US" sz="3600" b="1" dirty="0"/>
              <a:t>(510) 725-7409</a:t>
            </a:r>
          </a:p>
          <a:p>
            <a:pPr algn="ctr" eaLnBrk="1" hangingPunct="1">
              <a:buFont typeface="Wingdings" charset="2"/>
              <a:buNone/>
            </a:pPr>
            <a:r>
              <a:rPr lang="en-US" sz="3600" b="1" dirty="0">
                <a:hlinkClick r:id="rId2"/>
              </a:rPr>
              <a:t>djfarrell1963@yahoo.com</a:t>
            </a:r>
            <a:endParaRPr lang="en-US" sz="3600" b="1"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E67D1-ACDD-0B4B-BF05-226691905E67}" type="slidenum">
              <a:rPr lang="en-US" smtClean="0"/>
              <a:pPr/>
              <a:t>14</a:t>
            </a:fld>
            <a:endParaRPr lang="en-US"/>
          </a:p>
        </p:txBody>
      </p:sp>
    </p:spTree>
    <p:extLst>
      <p:ext uri="{BB962C8B-B14F-4D97-AF65-F5344CB8AC3E}">
        <p14:creationId xmlns:p14="http://schemas.microsoft.com/office/powerpoint/2010/main" val="117506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Oval 2"/>
          <p:cNvSpPr>
            <a:spLocks noChangeArrowheads="1"/>
          </p:cNvSpPr>
          <p:nvPr/>
        </p:nvSpPr>
        <p:spPr bwMode="auto">
          <a:xfrm>
            <a:off x="3886200" y="2057400"/>
            <a:ext cx="3810000" cy="3581400"/>
          </a:xfrm>
          <a:prstGeom prst="ellipse">
            <a:avLst/>
          </a:prstGeom>
          <a:gradFill rotWithShape="0">
            <a:gsLst>
              <a:gs pos="0">
                <a:schemeClr val="bg1">
                  <a:gamma/>
                  <a:tint val="80000"/>
                  <a:invGamma/>
                </a:schemeClr>
              </a:gs>
              <a:gs pos="100000">
                <a:schemeClr val="bg1"/>
              </a:gs>
            </a:gsLst>
            <a:path path="shape">
              <a:fillToRect l="50000" t="50000" r="50000" b="50000"/>
            </a:path>
          </a:gradFill>
          <a:ln w="9525">
            <a:noFill/>
            <a:round/>
            <a:headEnd/>
            <a:tailEnd/>
          </a:ln>
          <a:effectLst/>
        </p:spPr>
        <p:txBody>
          <a:bodyPr wrap="none" anchor="ctr"/>
          <a:lstStyle/>
          <a:p>
            <a:pPr algn="r">
              <a:defRPr/>
            </a:pPr>
            <a:endParaRPr lang="en-US" dirty="0">
              <a:latin typeface="Arial" pitchFamily="-108" charset="0"/>
            </a:endParaRPr>
          </a:p>
        </p:txBody>
      </p:sp>
      <p:sp>
        <p:nvSpPr>
          <p:cNvPr id="22531" name="Rectangle 3"/>
          <p:cNvSpPr>
            <a:spLocks noGrp="1" noChangeArrowheads="1"/>
          </p:cNvSpPr>
          <p:nvPr>
            <p:ph type="title"/>
          </p:nvPr>
        </p:nvSpPr>
        <p:spPr>
          <a:xfrm>
            <a:off x="2316164" y="311151"/>
            <a:ext cx="8351837" cy="428625"/>
          </a:xfrm>
        </p:spPr>
        <p:txBody>
          <a:bodyPr/>
          <a:lstStyle/>
          <a:p>
            <a:pPr eaLnBrk="1" hangingPunct="1"/>
            <a:r>
              <a:rPr lang="en-US" sz="2800" b="1" dirty="0"/>
              <a:t>Creating the Right Conditions– Leadership Practices  </a:t>
            </a:r>
          </a:p>
        </p:txBody>
      </p:sp>
      <p:sp>
        <p:nvSpPr>
          <p:cNvPr id="22532" name="Rectangle 4"/>
          <p:cNvSpPr>
            <a:spLocks noChangeArrowheads="1"/>
          </p:cNvSpPr>
          <p:nvPr/>
        </p:nvSpPr>
        <p:spPr bwMode="auto">
          <a:xfrm>
            <a:off x="7924800" y="4419600"/>
            <a:ext cx="2438400" cy="641350"/>
          </a:xfrm>
          <a:prstGeom prst="rect">
            <a:avLst/>
          </a:prstGeom>
          <a:noFill/>
          <a:ln w="9525">
            <a:noFill/>
            <a:miter lim="800000"/>
            <a:headEnd/>
            <a:tailEnd/>
          </a:ln>
        </p:spPr>
        <p:txBody>
          <a:bodyPr lIns="92075" tIns="46038" rIns="92075" bIns="46038">
            <a:prstTxWarp prst="textNoShape">
              <a:avLst/>
            </a:prstTxWarp>
            <a:spAutoFit/>
          </a:bodyPr>
          <a:lstStyle/>
          <a:p>
            <a:pPr algn="r">
              <a:spcBef>
                <a:spcPct val="50000"/>
              </a:spcBef>
            </a:pPr>
            <a:endParaRPr lang="en-US" sz="3600">
              <a:latin typeface="Arial Black" charset="0"/>
              <a:ea typeface="Arial" charset="0"/>
              <a:cs typeface="Arial" charset="0"/>
            </a:endParaRPr>
          </a:p>
        </p:txBody>
      </p:sp>
      <p:sp>
        <p:nvSpPr>
          <p:cNvPr id="22533" name="Rectangle 5"/>
          <p:cNvSpPr>
            <a:spLocks noChangeArrowheads="1"/>
          </p:cNvSpPr>
          <p:nvPr/>
        </p:nvSpPr>
        <p:spPr bwMode="auto">
          <a:xfrm>
            <a:off x="2052638" y="4953000"/>
            <a:ext cx="2062162" cy="523862"/>
          </a:xfrm>
          <a:prstGeom prst="rect">
            <a:avLst/>
          </a:prstGeom>
          <a:noFill/>
          <a:ln w="9525">
            <a:noFill/>
            <a:miter lim="800000"/>
            <a:headEnd/>
            <a:tailEnd/>
          </a:ln>
        </p:spPr>
        <p:txBody>
          <a:bodyPr lIns="92075" tIns="46038" rIns="92075" bIns="46038">
            <a:prstTxWarp prst="textNoShape">
              <a:avLst/>
            </a:prstTxWarp>
            <a:spAutoFit/>
          </a:bodyPr>
          <a:lstStyle/>
          <a:p>
            <a:pPr algn="ctr">
              <a:spcBef>
                <a:spcPct val="50000"/>
              </a:spcBef>
            </a:pPr>
            <a:r>
              <a:rPr lang="en-US" sz="2800" i="1" dirty="0">
                <a:solidFill>
                  <a:schemeClr val="accent1"/>
                </a:solidFill>
                <a:latin typeface="Arial Unicode MS" charset="0"/>
                <a:ea typeface="Arial Unicode MS" charset="0"/>
                <a:cs typeface="Arial Unicode MS" charset="0"/>
              </a:rPr>
              <a:t> Huddles</a:t>
            </a:r>
          </a:p>
        </p:txBody>
      </p:sp>
      <p:sp>
        <p:nvSpPr>
          <p:cNvPr id="22534" name="Rectangle 6"/>
          <p:cNvSpPr>
            <a:spLocks noChangeArrowheads="1"/>
          </p:cNvSpPr>
          <p:nvPr/>
        </p:nvSpPr>
        <p:spPr bwMode="auto">
          <a:xfrm>
            <a:off x="3908425" y="1109664"/>
            <a:ext cx="3405188" cy="523875"/>
          </a:xfrm>
          <a:prstGeom prst="rect">
            <a:avLst/>
          </a:prstGeom>
          <a:noFill/>
          <a:ln w="9525">
            <a:noFill/>
            <a:miter lim="800000"/>
            <a:headEnd/>
            <a:tailEnd/>
          </a:ln>
        </p:spPr>
        <p:txBody>
          <a:bodyPr lIns="92075" tIns="46038" rIns="92075" bIns="46038">
            <a:prstTxWarp prst="textNoShape">
              <a:avLst/>
            </a:prstTxWarp>
            <a:spAutoFit/>
          </a:bodyPr>
          <a:lstStyle/>
          <a:p>
            <a:pPr algn="ctr">
              <a:spcBef>
                <a:spcPct val="50000"/>
              </a:spcBef>
            </a:pPr>
            <a:r>
              <a:rPr lang="en-US" sz="2800" i="1" dirty="0">
                <a:solidFill>
                  <a:schemeClr val="accent2"/>
                </a:solidFill>
                <a:latin typeface="Arial Unicode MS" charset="0"/>
                <a:ea typeface="Arial Unicode MS" charset="0"/>
                <a:cs typeface="Arial Unicode MS" charset="0"/>
              </a:rPr>
              <a:t>Rounds </a:t>
            </a:r>
          </a:p>
        </p:txBody>
      </p:sp>
      <p:sp>
        <p:nvSpPr>
          <p:cNvPr id="1111047" name="Freeform 7"/>
          <p:cNvSpPr>
            <a:spLocks/>
          </p:cNvSpPr>
          <p:nvPr/>
        </p:nvSpPr>
        <p:spPr bwMode="auto">
          <a:xfrm>
            <a:off x="5310188" y="1841500"/>
            <a:ext cx="2832100" cy="2971800"/>
          </a:xfrm>
          <a:custGeom>
            <a:avLst/>
            <a:gdLst/>
            <a:ahLst/>
            <a:cxnLst>
              <a:cxn ang="0">
                <a:pos x="1771" y="1507"/>
              </a:cxn>
              <a:cxn ang="0">
                <a:pos x="1771" y="1476"/>
              </a:cxn>
              <a:cxn ang="0">
                <a:pos x="1772" y="1448"/>
              </a:cxn>
              <a:cxn ang="0">
                <a:pos x="1773" y="1417"/>
              </a:cxn>
              <a:cxn ang="0">
                <a:pos x="1772" y="1388"/>
              </a:cxn>
              <a:cxn ang="0">
                <a:pos x="1771" y="1358"/>
              </a:cxn>
              <a:cxn ang="0">
                <a:pos x="1769" y="1328"/>
              </a:cxn>
              <a:cxn ang="0">
                <a:pos x="1766" y="1298"/>
              </a:cxn>
              <a:cxn ang="0">
                <a:pos x="1762" y="1267"/>
              </a:cxn>
              <a:cxn ang="0">
                <a:pos x="1758" y="1238"/>
              </a:cxn>
              <a:cxn ang="0">
                <a:pos x="1753" y="1207"/>
              </a:cxn>
              <a:cxn ang="0">
                <a:pos x="1748" y="1177"/>
              </a:cxn>
              <a:cxn ang="0">
                <a:pos x="1742" y="1146"/>
              </a:cxn>
              <a:cxn ang="0">
                <a:pos x="1735" y="1116"/>
              </a:cxn>
              <a:cxn ang="0">
                <a:pos x="1729" y="1085"/>
              </a:cxn>
              <a:cxn ang="0">
                <a:pos x="1721" y="1056"/>
              </a:cxn>
              <a:cxn ang="0">
                <a:pos x="1695" y="973"/>
              </a:cxn>
              <a:cxn ang="0">
                <a:pos x="1642" y="841"/>
              </a:cxn>
              <a:cxn ang="0">
                <a:pos x="1579" y="717"/>
              </a:cxn>
              <a:cxn ang="0">
                <a:pos x="1505" y="602"/>
              </a:cxn>
              <a:cxn ang="0">
                <a:pos x="1420" y="494"/>
              </a:cxn>
              <a:cxn ang="0">
                <a:pos x="1327" y="396"/>
              </a:cxn>
              <a:cxn ang="0">
                <a:pos x="1226" y="308"/>
              </a:cxn>
              <a:cxn ang="0">
                <a:pos x="1115" y="229"/>
              </a:cxn>
              <a:cxn ang="0">
                <a:pos x="999" y="163"/>
              </a:cxn>
              <a:cxn ang="0">
                <a:pos x="878" y="107"/>
              </a:cxn>
              <a:cxn ang="0">
                <a:pos x="751" y="62"/>
              </a:cxn>
              <a:cxn ang="0">
                <a:pos x="619" y="29"/>
              </a:cxn>
              <a:cxn ang="0">
                <a:pos x="486" y="8"/>
              </a:cxn>
              <a:cxn ang="0">
                <a:pos x="349" y="0"/>
              </a:cxn>
              <a:cxn ang="0">
                <a:pos x="210" y="6"/>
              </a:cxn>
              <a:cxn ang="0">
                <a:pos x="71" y="24"/>
              </a:cxn>
              <a:cxn ang="0">
                <a:pos x="327" y="77"/>
              </a:cxn>
              <a:cxn ang="0">
                <a:pos x="201" y="216"/>
              </a:cxn>
              <a:cxn ang="0">
                <a:pos x="314" y="210"/>
              </a:cxn>
              <a:cxn ang="0">
                <a:pos x="425" y="211"/>
              </a:cxn>
              <a:cxn ang="0">
                <a:pos x="535" y="225"/>
              </a:cxn>
              <a:cxn ang="0">
                <a:pos x="642" y="249"/>
              </a:cxn>
              <a:cxn ang="0">
                <a:pos x="746" y="279"/>
              </a:cxn>
              <a:cxn ang="0">
                <a:pos x="848" y="321"/>
              </a:cxn>
              <a:cxn ang="0">
                <a:pos x="945" y="371"/>
              </a:cxn>
              <a:cxn ang="0">
                <a:pos x="1038" y="430"/>
              </a:cxn>
              <a:cxn ang="0">
                <a:pos x="1124" y="495"/>
              </a:cxn>
              <a:cxn ang="0">
                <a:pos x="1205" y="570"/>
              </a:cxn>
              <a:cxn ang="0">
                <a:pos x="1280" y="650"/>
              </a:cxn>
              <a:cxn ang="0">
                <a:pos x="1347" y="739"/>
              </a:cxn>
              <a:cxn ang="0">
                <a:pos x="1406" y="834"/>
              </a:cxn>
              <a:cxn ang="0">
                <a:pos x="1457" y="936"/>
              </a:cxn>
              <a:cxn ang="0">
                <a:pos x="1499" y="1043"/>
              </a:cxn>
              <a:cxn ang="0">
                <a:pos x="1523" y="1122"/>
              </a:cxn>
              <a:cxn ang="0">
                <a:pos x="1534" y="1168"/>
              </a:cxn>
              <a:cxn ang="0">
                <a:pos x="1544" y="1216"/>
              </a:cxn>
              <a:cxn ang="0">
                <a:pos x="1552" y="1262"/>
              </a:cxn>
              <a:cxn ang="0">
                <a:pos x="1557" y="1308"/>
              </a:cxn>
              <a:cxn ang="0">
                <a:pos x="1560" y="1355"/>
              </a:cxn>
              <a:cxn ang="0">
                <a:pos x="1564" y="1402"/>
              </a:cxn>
              <a:cxn ang="0">
                <a:pos x="1565" y="1448"/>
              </a:cxn>
              <a:cxn ang="0">
                <a:pos x="1425" y="1436"/>
              </a:cxn>
              <a:cxn ang="0">
                <a:pos x="1521" y="2077"/>
              </a:cxn>
              <a:cxn ang="0">
                <a:pos x="1908" y="1556"/>
              </a:cxn>
            </a:cxnLst>
            <a:rect l="0" t="0" r="r" b="b"/>
            <a:pathLst>
              <a:path w="1909" h="2078">
                <a:moveTo>
                  <a:pt x="1769" y="1521"/>
                </a:moveTo>
                <a:lnTo>
                  <a:pt x="1771" y="1507"/>
                </a:lnTo>
                <a:lnTo>
                  <a:pt x="1772" y="1492"/>
                </a:lnTo>
                <a:lnTo>
                  <a:pt x="1771" y="1476"/>
                </a:lnTo>
                <a:lnTo>
                  <a:pt x="1772" y="1462"/>
                </a:lnTo>
                <a:lnTo>
                  <a:pt x="1772" y="1448"/>
                </a:lnTo>
                <a:lnTo>
                  <a:pt x="1772" y="1432"/>
                </a:lnTo>
                <a:lnTo>
                  <a:pt x="1773" y="1417"/>
                </a:lnTo>
                <a:lnTo>
                  <a:pt x="1772" y="1402"/>
                </a:lnTo>
                <a:lnTo>
                  <a:pt x="1772" y="1388"/>
                </a:lnTo>
                <a:lnTo>
                  <a:pt x="1771" y="1372"/>
                </a:lnTo>
                <a:lnTo>
                  <a:pt x="1771" y="1358"/>
                </a:lnTo>
                <a:lnTo>
                  <a:pt x="1769" y="1343"/>
                </a:lnTo>
                <a:lnTo>
                  <a:pt x="1769" y="1328"/>
                </a:lnTo>
                <a:lnTo>
                  <a:pt x="1767" y="1313"/>
                </a:lnTo>
                <a:lnTo>
                  <a:pt x="1766" y="1298"/>
                </a:lnTo>
                <a:lnTo>
                  <a:pt x="1764" y="1283"/>
                </a:lnTo>
                <a:lnTo>
                  <a:pt x="1762" y="1267"/>
                </a:lnTo>
                <a:lnTo>
                  <a:pt x="1761" y="1252"/>
                </a:lnTo>
                <a:lnTo>
                  <a:pt x="1758" y="1238"/>
                </a:lnTo>
                <a:lnTo>
                  <a:pt x="1757" y="1223"/>
                </a:lnTo>
                <a:lnTo>
                  <a:pt x="1753" y="1207"/>
                </a:lnTo>
                <a:lnTo>
                  <a:pt x="1752" y="1192"/>
                </a:lnTo>
                <a:lnTo>
                  <a:pt x="1748" y="1177"/>
                </a:lnTo>
                <a:lnTo>
                  <a:pt x="1746" y="1162"/>
                </a:lnTo>
                <a:lnTo>
                  <a:pt x="1742" y="1146"/>
                </a:lnTo>
                <a:lnTo>
                  <a:pt x="1739" y="1131"/>
                </a:lnTo>
                <a:lnTo>
                  <a:pt x="1735" y="1116"/>
                </a:lnTo>
                <a:lnTo>
                  <a:pt x="1732" y="1101"/>
                </a:lnTo>
                <a:lnTo>
                  <a:pt x="1729" y="1085"/>
                </a:lnTo>
                <a:lnTo>
                  <a:pt x="1726" y="1071"/>
                </a:lnTo>
                <a:lnTo>
                  <a:pt x="1721" y="1056"/>
                </a:lnTo>
                <a:lnTo>
                  <a:pt x="1718" y="1041"/>
                </a:lnTo>
                <a:lnTo>
                  <a:pt x="1695" y="973"/>
                </a:lnTo>
                <a:lnTo>
                  <a:pt x="1671" y="906"/>
                </a:lnTo>
                <a:lnTo>
                  <a:pt x="1642" y="841"/>
                </a:lnTo>
                <a:lnTo>
                  <a:pt x="1613" y="777"/>
                </a:lnTo>
                <a:lnTo>
                  <a:pt x="1579" y="717"/>
                </a:lnTo>
                <a:lnTo>
                  <a:pt x="1543" y="658"/>
                </a:lnTo>
                <a:lnTo>
                  <a:pt x="1505" y="602"/>
                </a:lnTo>
                <a:lnTo>
                  <a:pt x="1463" y="547"/>
                </a:lnTo>
                <a:lnTo>
                  <a:pt x="1420" y="494"/>
                </a:lnTo>
                <a:lnTo>
                  <a:pt x="1374" y="444"/>
                </a:lnTo>
                <a:lnTo>
                  <a:pt x="1327" y="396"/>
                </a:lnTo>
                <a:lnTo>
                  <a:pt x="1276" y="352"/>
                </a:lnTo>
                <a:lnTo>
                  <a:pt x="1226" y="308"/>
                </a:lnTo>
                <a:lnTo>
                  <a:pt x="1171" y="267"/>
                </a:lnTo>
                <a:lnTo>
                  <a:pt x="1115" y="229"/>
                </a:lnTo>
                <a:lnTo>
                  <a:pt x="1058" y="195"/>
                </a:lnTo>
                <a:lnTo>
                  <a:pt x="999" y="163"/>
                </a:lnTo>
                <a:lnTo>
                  <a:pt x="939" y="134"/>
                </a:lnTo>
                <a:lnTo>
                  <a:pt x="878" y="107"/>
                </a:lnTo>
                <a:lnTo>
                  <a:pt x="814" y="83"/>
                </a:lnTo>
                <a:lnTo>
                  <a:pt x="751" y="62"/>
                </a:lnTo>
                <a:lnTo>
                  <a:pt x="686" y="44"/>
                </a:lnTo>
                <a:lnTo>
                  <a:pt x="619" y="29"/>
                </a:lnTo>
                <a:lnTo>
                  <a:pt x="553" y="17"/>
                </a:lnTo>
                <a:lnTo>
                  <a:pt x="486" y="8"/>
                </a:lnTo>
                <a:lnTo>
                  <a:pt x="417" y="2"/>
                </a:lnTo>
                <a:lnTo>
                  <a:pt x="349" y="0"/>
                </a:lnTo>
                <a:lnTo>
                  <a:pt x="280" y="1"/>
                </a:lnTo>
                <a:lnTo>
                  <a:pt x="210" y="6"/>
                </a:lnTo>
                <a:lnTo>
                  <a:pt x="140" y="14"/>
                </a:lnTo>
                <a:lnTo>
                  <a:pt x="71" y="24"/>
                </a:lnTo>
                <a:lnTo>
                  <a:pt x="0" y="39"/>
                </a:lnTo>
                <a:lnTo>
                  <a:pt x="327" y="77"/>
                </a:lnTo>
                <a:lnTo>
                  <a:pt x="145" y="224"/>
                </a:lnTo>
                <a:lnTo>
                  <a:pt x="201" y="216"/>
                </a:lnTo>
                <a:lnTo>
                  <a:pt x="258" y="211"/>
                </a:lnTo>
                <a:lnTo>
                  <a:pt x="314" y="210"/>
                </a:lnTo>
                <a:lnTo>
                  <a:pt x="369" y="209"/>
                </a:lnTo>
                <a:lnTo>
                  <a:pt x="425" y="211"/>
                </a:lnTo>
                <a:lnTo>
                  <a:pt x="481" y="217"/>
                </a:lnTo>
                <a:lnTo>
                  <a:pt x="535" y="225"/>
                </a:lnTo>
                <a:lnTo>
                  <a:pt x="590" y="235"/>
                </a:lnTo>
                <a:lnTo>
                  <a:pt x="642" y="249"/>
                </a:lnTo>
                <a:lnTo>
                  <a:pt x="695" y="262"/>
                </a:lnTo>
                <a:lnTo>
                  <a:pt x="746" y="279"/>
                </a:lnTo>
                <a:lnTo>
                  <a:pt x="798" y="300"/>
                </a:lnTo>
                <a:lnTo>
                  <a:pt x="848" y="321"/>
                </a:lnTo>
                <a:lnTo>
                  <a:pt x="897" y="345"/>
                </a:lnTo>
                <a:lnTo>
                  <a:pt x="945" y="371"/>
                </a:lnTo>
                <a:lnTo>
                  <a:pt x="993" y="399"/>
                </a:lnTo>
                <a:lnTo>
                  <a:pt x="1038" y="430"/>
                </a:lnTo>
                <a:lnTo>
                  <a:pt x="1081" y="462"/>
                </a:lnTo>
                <a:lnTo>
                  <a:pt x="1124" y="495"/>
                </a:lnTo>
                <a:lnTo>
                  <a:pt x="1166" y="531"/>
                </a:lnTo>
                <a:lnTo>
                  <a:pt x="1205" y="570"/>
                </a:lnTo>
                <a:lnTo>
                  <a:pt x="1244" y="609"/>
                </a:lnTo>
                <a:lnTo>
                  <a:pt x="1280" y="650"/>
                </a:lnTo>
                <a:lnTo>
                  <a:pt x="1315" y="694"/>
                </a:lnTo>
                <a:lnTo>
                  <a:pt x="1347" y="739"/>
                </a:lnTo>
                <a:lnTo>
                  <a:pt x="1377" y="786"/>
                </a:lnTo>
                <a:lnTo>
                  <a:pt x="1406" y="834"/>
                </a:lnTo>
                <a:lnTo>
                  <a:pt x="1433" y="884"/>
                </a:lnTo>
                <a:lnTo>
                  <a:pt x="1457" y="936"/>
                </a:lnTo>
                <a:lnTo>
                  <a:pt x="1479" y="989"/>
                </a:lnTo>
                <a:lnTo>
                  <a:pt x="1499" y="1043"/>
                </a:lnTo>
                <a:lnTo>
                  <a:pt x="1516" y="1099"/>
                </a:lnTo>
                <a:lnTo>
                  <a:pt x="1523" y="1122"/>
                </a:lnTo>
                <a:lnTo>
                  <a:pt x="1529" y="1146"/>
                </a:lnTo>
                <a:lnTo>
                  <a:pt x="1534" y="1168"/>
                </a:lnTo>
                <a:lnTo>
                  <a:pt x="1540" y="1192"/>
                </a:lnTo>
                <a:lnTo>
                  <a:pt x="1544" y="1216"/>
                </a:lnTo>
                <a:lnTo>
                  <a:pt x="1547" y="1238"/>
                </a:lnTo>
                <a:lnTo>
                  <a:pt x="1552" y="1262"/>
                </a:lnTo>
                <a:lnTo>
                  <a:pt x="1554" y="1286"/>
                </a:lnTo>
                <a:lnTo>
                  <a:pt x="1557" y="1308"/>
                </a:lnTo>
                <a:lnTo>
                  <a:pt x="1559" y="1332"/>
                </a:lnTo>
                <a:lnTo>
                  <a:pt x="1560" y="1355"/>
                </a:lnTo>
                <a:lnTo>
                  <a:pt x="1563" y="1378"/>
                </a:lnTo>
                <a:lnTo>
                  <a:pt x="1564" y="1402"/>
                </a:lnTo>
                <a:lnTo>
                  <a:pt x="1565" y="1424"/>
                </a:lnTo>
                <a:lnTo>
                  <a:pt x="1565" y="1448"/>
                </a:lnTo>
                <a:lnTo>
                  <a:pt x="1564" y="1471"/>
                </a:lnTo>
                <a:lnTo>
                  <a:pt x="1425" y="1436"/>
                </a:lnTo>
                <a:lnTo>
                  <a:pt x="1490" y="1860"/>
                </a:lnTo>
                <a:lnTo>
                  <a:pt x="1521" y="2077"/>
                </a:lnTo>
                <a:lnTo>
                  <a:pt x="1726" y="1802"/>
                </a:lnTo>
                <a:lnTo>
                  <a:pt x="1908" y="1556"/>
                </a:lnTo>
                <a:lnTo>
                  <a:pt x="1769" y="1521"/>
                </a:lnTo>
              </a:path>
            </a:pathLst>
          </a:custGeom>
          <a:gradFill rotWithShape="0">
            <a:gsLst>
              <a:gs pos="0">
                <a:schemeClr val="hlink"/>
              </a:gs>
              <a:gs pos="100000">
                <a:schemeClr val="hlink">
                  <a:gamma/>
                  <a:shade val="69804"/>
                  <a:invGamma/>
                </a:schemeClr>
              </a:gs>
            </a:gsLst>
            <a:lin ang="2700000" scaled="1"/>
          </a:gradFill>
          <a:ln w="12700" cap="rnd" cmpd="sng">
            <a:noFill/>
            <a:prstDash val="solid"/>
            <a:round/>
            <a:headEnd type="none" w="sm" len="sm"/>
            <a:tailEnd type="none" w="sm" len="sm"/>
          </a:ln>
          <a:effectLst/>
        </p:spPr>
        <p:txBody>
          <a:bodyPr/>
          <a:lstStyle/>
          <a:p>
            <a:pPr algn="r">
              <a:defRPr/>
            </a:pPr>
            <a:endParaRPr lang="en-US" dirty="0">
              <a:latin typeface="Arial" pitchFamily="-108" charset="0"/>
            </a:endParaRPr>
          </a:p>
        </p:txBody>
      </p:sp>
      <p:sp>
        <p:nvSpPr>
          <p:cNvPr id="22536" name="Freeform 8"/>
          <p:cNvSpPr>
            <a:spLocks/>
          </p:cNvSpPr>
          <p:nvPr/>
        </p:nvSpPr>
        <p:spPr bwMode="auto">
          <a:xfrm>
            <a:off x="3582989" y="1779588"/>
            <a:ext cx="2236787" cy="3554412"/>
          </a:xfrm>
          <a:custGeom>
            <a:avLst/>
            <a:gdLst>
              <a:gd name="T0" fmla="*/ 2147483647 w 1430"/>
              <a:gd name="T1" fmla="*/ 0 h 2438"/>
              <a:gd name="T2" fmla="*/ 2147483647 w 1430"/>
              <a:gd name="T3" fmla="*/ 2147483647 h 2438"/>
              <a:gd name="T4" fmla="*/ 2147483647 w 1430"/>
              <a:gd name="T5" fmla="*/ 2147483647 h 2438"/>
              <a:gd name="T6" fmla="*/ 2147483647 w 1430"/>
              <a:gd name="T7" fmla="*/ 2147483647 h 2438"/>
              <a:gd name="T8" fmla="*/ 2147483647 w 1430"/>
              <a:gd name="T9" fmla="*/ 2147483647 h 2438"/>
              <a:gd name="T10" fmla="*/ 2147483647 w 1430"/>
              <a:gd name="T11" fmla="*/ 2147483647 h 2438"/>
              <a:gd name="T12" fmla="*/ 2147483647 w 1430"/>
              <a:gd name="T13" fmla="*/ 2147483647 h 2438"/>
              <a:gd name="T14" fmla="*/ 2147483647 w 1430"/>
              <a:gd name="T15" fmla="*/ 2147483647 h 2438"/>
              <a:gd name="T16" fmla="*/ 2147483647 w 1430"/>
              <a:gd name="T17" fmla="*/ 2147483647 h 2438"/>
              <a:gd name="T18" fmla="*/ 2147483647 w 1430"/>
              <a:gd name="T19" fmla="*/ 2147483647 h 2438"/>
              <a:gd name="T20" fmla="*/ 2147483647 w 1430"/>
              <a:gd name="T21" fmla="*/ 2147483647 h 2438"/>
              <a:gd name="T22" fmla="*/ 2147483647 w 1430"/>
              <a:gd name="T23" fmla="*/ 2147483647 h 2438"/>
              <a:gd name="T24" fmla="*/ 2147483647 w 1430"/>
              <a:gd name="T25" fmla="*/ 2147483647 h 2438"/>
              <a:gd name="T26" fmla="*/ 2147483647 w 1430"/>
              <a:gd name="T27" fmla="*/ 2147483647 h 2438"/>
              <a:gd name="T28" fmla="*/ 2147483647 w 1430"/>
              <a:gd name="T29" fmla="*/ 2147483647 h 2438"/>
              <a:gd name="T30" fmla="*/ 2147483647 w 1430"/>
              <a:gd name="T31" fmla="*/ 2147483647 h 2438"/>
              <a:gd name="T32" fmla="*/ 2147483647 w 1430"/>
              <a:gd name="T33" fmla="*/ 2147483647 h 2438"/>
              <a:gd name="T34" fmla="*/ 2147483647 w 1430"/>
              <a:gd name="T35" fmla="*/ 2147483647 h 2438"/>
              <a:gd name="T36" fmla="*/ 2147483647 w 1430"/>
              <a:gd name="T37" fmla="*/ 2147483647 h 2438"/>
              <a:gd name="T38" fmla="*/ 2147483647 w 1430"/>
              <a:gd name="T39" fmla="*/ 2147483647 h 2438"/>
              <a:gd name="T40" fmla="*/ 2147483647 w 1430"/>
              <a:gd name="T41" fmla="*/ 2147483647 h 2438"/>
              <a:gd name="T42" fmla="*/ 2147483647 w 1430"/>
              <a:gd name="T43" fmla="*/ 2147483647 h 2438"/>
              <a:gd name="T44" fmla="*/ 2147483647 w 1430"/>
              <a:gd name="T45" fmla="*/ 2147483647 h 2438"/>
              <a:gd name="T46" fmla="*/ 2147483647 w 1430"/>
              <a:gd name="T47" fmla="*/ 2147483647 h 2438"/>
              <a:gd name="T48" fmla="*/ 2147483647 w 1430"/>
              <a:gd name="T49" fmla="*/ 2147483647 h 2438"/>
              <a:gd name="T50" fmla="*/ 2147483647 w 1430"/>
              <a:gd name="T51" fmla="*/ 2147483647 h 2438"/>
              <a:gd name="T52" fmla="*/ 2147483647 w 1430"/>
              <a:gd name="T53" fmla="*/ 2147483647 h 2438"/>
              <a:gd name="T54" fmla="*/ 2147483647 w 1430"/>
              <a:gd name="T55" fmla="*/ 2147483647 h 2438"/>
              <a:gd name="T56" fmla="*/ 2147483647 w 1430"/>
              <a:gd name="T57" fmla="*/ 2147483647 h 2438"/>
              <a:gd name="T58" fmla="*/ 2147483647 w 1430"/>
              <a:gd name="T59" fmla="*/ 2147483647 h 2438"/>
              <a:gd name="T60" fmla="*/ 2147483647 w 1430"/>
              <a:gd name="T61" fmla="*/ 2147483647 h 2438"/>
              <a:gd name="T62" fmla="*/ 2147483647 w 1430"/>
              <a:gd name="T63" fmla="*/ 2147483647 h 2438"/>
              <a:gd name="T64" fmla="*/ 2147483647 w 1430"/>
              <a:gd name="T65" fmla="*/ 2147483647 h 2438"/>
              <a:gd name="T66" fmla="*/ 2147483647 w 1430"/>
              <a:gd name="T67" fmla="*/ 2147483647 h 2438"/>
              <a:gd name="T68" fmla="*/ 2147483647 w 1430"/>
              <a:gd name="T69" fmla="*/ 2147483647 h 2438"/>
              <a:gd name="T70" fmla="*/ 2147483647 w 1430"/>
              <a:gd name="T71" fmla="*/ 2147483647 h 2438"/>
              <a:gd name="T72" fmla="*/ 2147483647 w 1430"/>
              <a:gd name="T73" fmla="*/ 2147483647 h 2438"/>
              <a:gd name="T74" fmla="*/ 2147483647 w 1430"/>
              <a:gd name="T75" fmla="*/ 2147483647 h 2438"/>
              <a:gd name="T76" fmla="*/ 2147483647 w 1430"/>
              <a:gd name="T77" fmla="*/ 2147483647 h 2438"/>
              <a:gd name="T78" fmla="*/ 2147483647 w 1430"/>
              <a:gd name="T79" fmla="*/ 2147483647 h 2438"/>
              <a:gd name="T80" fmla="*/ 2147483647 w 1430"/>
              <a:gd name="T81" fmla="*/ 2147483647 h 2438"/>
              <a:gd name="T82" fmla="*/ 2147483647 w 1430"/>
              <a:gd name="T83" fmla="*/ 2147483647 h 2438"/>
              <a:gd name="T84" fmla="*/ 2147483647 w 1430"/>
              <a:gd name="T85" fmla="*/ 2147483647 h 2438"/>
              <a:gd name="T86" fmla="*/ 2147483647 w 1430"/>
              <a:gd name="T87" fmla="*/ 2147483647 h 2438"/>
              <a:gd name="T88" fmla="*/ 2147483647 w 1430"/>
              <a:gd name="T89" fmla="*/ 2147483647 h 2438"/>
              <a:gd name="T90" fmla="*/ 2147483647 w 1430"/>
              <a:gd name="T91" fmla="*/ 2147483647 h 2438"/>
              <a:gd name="T92" fmla="*/ 2147483647 w 1430"/>
              <a:gd name="T93" fmla="*/ 2147483647 h 2438"/>
              <a:gd name="T94" fmla="*/ 2147483647 w 1430"/>
              <a:gd name="T95" fmla="*/ 2147483647 h 2438"/>
              <a:gd name="T96" fmla="*/ 2147483647 w 1430"/>
              <a:gd name="T97" fmla="*/ 2147483647 h 2438"/>
              <a:gd name="T98" fmla="*/ 2147483647 w 1430"/>
              <a:gd name="T99" fmla="*/ 2147483647 h 2438"/>
              <a:gd name="T100" fmla="*/ 2147483647 w 1430"/>
              <a:gd name="T101" fmla="*/ 2147483647 h 2438"/>
              <a:gd name="T102" fmla="*/ 2147483647 w 1430"/>
              <a:gd name="T103" fmla="*/ 2147483647 h 2438"/>
              <a:gd name="T104" fmla="*/ 2147483647 w 1430"/>
              <a:gd name="T105" fmla="*/ 2147483647 h 2438"/>
              <a:gd name="T106" fmla="*/ 2147483647 w 1430"/>
              <a:gd name="T107" fmla="*/ 2147483647 h 2438"/>
              <a:gd name="T108" fmla="*/ 2147483647 w 1430"/>
              <a:gd name="T109" fmla="*/ 2147483647 h 2438"/>
              <a:gd name="T110" fmla="*/ 2147483647 w 1430"/>
              <a:gd name="T111" fmla="*/ 2147483647 h 2438"/>
              <a:gd name="T112" fmla="*/ 2147483647 w 1430"/>
              <a:gd name="T113" fmla="*/ 2147483647 h 2438"/>
              <a:gd name="T114" fmla="*/ 2147483647 w 1430"/>
              <a:gd name="T115" fmla="*/ 2147483647 h 2438"/>
              <a:gd name="T116" fmla="*/ 2147483647 w 1430"/>
              <a:gd name="T117" fmla="*/ 2147483647 h 2438"/>
              <a:gd name="T118" fmla="*/ 2147483647 w 1430"/>
              <a:gd name="T119" fmla="*/ 2147483647 h 24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0"/>
              <a:gd name="T181" fmla="*/ 0 h 2438"/>
              <a:gd name="T182" fmla="*/ 1430 w 1430"/>
              <a:gd name="T183" fmla="*/ 2438 h 24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0" h="2438">
                <a:moveTo>
                  <a:pt x="1102" y="37"/>
                </a:moveTo>
                <a:lnTo>
                  <a:pt x="784" y="0"/>
                </a:lnTo>
                <a:lnTo>
                  <a:pt x="823" y="136"/>
                </a:lnTo>
                <a:lnTo>
                  <a:pt x="766" y="164"/>
                </a:lnTo>
                <a:lnTo>
                  <a:pt x="709" y="195"/>
                </a:lnTo>
                <a:lnTo>
                  <a:pt x="655" y="229"/>
                </a:lnTo>
                <a:lnTo>
                  <a:pt x="602" y="265"/>
                </a:lnTo>
                <a:lnTo>
                  <a:pt x="552" y="302"/>
                </a:lnTo>
                <a:lnTo>
                  <a:pt x="503" y="342"/>
                </a:lnTo>
                <a:lnTo>
                  <a:pt x="456" y="384"/>
                </a:lnTo>
                <a:lnTo>
                  <a:pt x="412" y="427"/>
                </a:lnTo>
                <a:lnTo>
                  <a:pt x="368" y="474"/>
                </a:lnTo>
                <a:lnTo>
                  <a:pt x="328" y="522"/>
                </a:lnTo>
                <a:lnTo>
                  <a:pt x="290" y="569"/>
                </a:lnTo>
                <a:lnTo>
                  <a:pt x="253" y="620"/>
                </a:lnTo>
                <a:lnTo>
                  <a:pt x="219" y="673"/>
                </a:lnTo>
                <a:lnTo>
                  <a:pt x="188" y="725"/>
                </a:lnTo>
                <a:lnTo>
                  <a:pt x="158" y="780"/>
                </a:lnTo>
                <a:lnTo>
                  <a:pt x="131" y="837"/>
                </a:lnTo>
                <a:lnTo>
                  <a:pt x="106" y="893"/>
                </a:lnTo>
                <a:lnTo>
                  <a:pt x="84" y="951"/>
                </a:lnTo>
                <a:lnTo>
                  <a:pt x="64" y="1010"/>
                </a:lnTo>
                <a:lnTo>
                  <a:pt x="47" y="1070"/>
                </a:lnTo>
                <a:lnTo>
                  <a:pt x="33" y="1131"/>
                </a:lnTo>
                <a:lnTo>
                  <a:pt x="19" y="1193"/>
                </a:lnTo>
                <a:lnTo>
                  <a:pt x="11" y="1255"/>
                </a:lnTo>
                <a:lnTo>
                  <a:pt x="5" y="1316"/>
                </a:lnTo>
                <a:lnTo>
                  <a:pt x="1" y="1380"/>
                </a:lnTo>
                <a:lnTo>
                  <a:pt x="0" y="1444"/>
                </a:lnTo>
                <a:lnTo>
                  <a:pt x="2" y="1509"/>
                </a:lnTo>
                <a:lnTo>
                  <a:pt x="6" y="1572"/>
                </a:lnTo>
                <a:lnTo>
                  <a:pt x="14" y="1637"/>
                </a:lnTo>
                <a:lnTo>
                  <a:pt x="26" y="1702"/>
                </a:lnTo>
                <a:lnTo>
                  <a:pt x="38" y="1766"/>
                </a:lnTo>
                <a:lnTo>
                  <a:pt x="56" y="1831"/>
                </a:lnTo>
                <a:lnTo>
                  <a:pt x="62" y="1852"/>
                </a:lnTo>
                <a:lnTo>
                  <a:pt x="69" y="1874"/>
                </a:lnTo>
                <a:lnTo>
                  <a:pt x="76" y="1896"/>
                </a:lnTo>
                <a:lnTo>
                  <a:pt x="84" y="1918"/>
                </a:lnTo>
                <a:lnTo>
                  <a:pt x="93" y="1939"/>
                </a:lnTo>
                <a:lnTo>
                  <a:pt x="100" y="1960"/>
                </a:lnTo>
                <a:lnTo>
                  <a:pt x="107" y="1981"/>
                </a:lnTo>
                <a:lnTo>
                  <a:pt x="117" y="2001"/>
                </a:lnTo>
                <a:lnTo>
                  <a:pt x="126" y="2022"/>
                </a:lnTo>
                <a:lnTo>
                  <a:pt x="136" y="2043"/>
                </a:lnTo>
                <a:lnTo>
                  <a:pt x="145" y="2062"/>
                </a:lnTo>
                <a:lnTo>
                  <a:pt x="154" y="2082"/>
                </a:lnTo>
                <a:lnTo>
                  <a:pt x="165" y="2103"/>
                </a:lnTo>
                <a:lnTo>
                  <a:pt x="174" y="2121"/>
                </a:lnTo>
                <a:lnTo>
                  <a:pt x="186" y="2142"/>
                </a:lnTo>
                <a:lnTo>
                  <a:pt x="197" y="2160"/>
                </a:lnTo>
                <a:lnTo>
                  <a:pt x="207" y="2179"/>
                </a:lnTo>
                <a:lnTo>
                  <a:pt x="220" y="2197"/>
                </a:lnTo>
                <a:lnTo>
                  <a:pt x="231" y="2217"/>
                </a:lnTo>
                <a:lnTo>
                  <a:pt x="243" y="2235"/>
                </a:lnTo>
                <a:lnTo>
                  <a:pt x="256" y="2254"/>
                </a:lnTo>
                <a:lnTo>
                  <a:pt x="268" y="2271"/>
                </a:lnTo>
                <a:lnTo>
                  <a:pt x="280" y="2288"/>
                </a:lnTo>
                <a:lnTo>
                  <a:pt x="294" y="2306"/>
                </a:lnTo>
                <a:lnTo>
                  <a:pt x="307" y="2323"/>
                </a:lnTo>
                <a:lnTo>
                  <a:pt x="322" y="2340"/>
                </a:lnTo>
                <a:lnTo>
                  <a:pt x="334" y="2356"/>
                </a:lnTo>
                <a:lnTo>
                  <a:pt x="349" y="2373"/>
                </a:lnTo>
                <a:lnTo>
                  <a:pt x="363" y="2390"/>
                </a:lnTo>
                <a:lnTo>
                  <a:pt x="377" y="2405"/>
                </a:lnTo>
                <a:lnTo>
                  <a:pt x="392" y="2421"/>
                </a:lnTo>
                <a:lnTo>
                  <a:pt x="407" y="2437"/>
                </a:lnTo>
                <a:lnTo>
                  <a:pt x="269" y="2118"/>
                </a:lnTo>
                <a:lnTo>
                  <a:pt x="475" y="2200"/>
                </a:lnTo>
                <a:lnTo>
                  <a:pt x="457" y="2176"/>
                </a:lnTo>
                <a:lnTo>
                  <a:pt x="439" y="2152"/>
                </a:lnTo>
                <a:lnTo>
                  <a:pt x="422" y="2128"/>
                </a:lnTo>
                <a:lnTo>
                  <a:pt x="406" y="2103"/>
                </a:lnTo>
                <a:lnTo>
                  <a:pt x="391" y="2079"/>
                </a:lnTo>
                <a:lnTo>
                  <a:pt x="375" y="2053"/>
                </a:lnTo>
                <a:lnTo>
                  <a:pt x="360" y="2027"/>
                </a:lnTo>
                <a:lnTo>
                  <a:pt x="346" y="2001"/>
                </a:lnTo>
                <a:lnTo>
                  <a:pt x="333" y="1973"/>
                </a:lnTo>
                <a:lnTo>
                  <a:pt x="320" y="1947"/>
                </a:lnTo>
                <a:lnTo>
                  <a:pt x="307" y="1918"/>
                </a:lnTo>
                <a:lnTo>
                  <a:pt x="296" y="1890"/>
                </a:lnTo>
                <a:lnTo>
                  <a:pt x="286" y="1862"/>
                </a:lnTo>
                <a:lnTo>
                  <a:pt x="275" y="1832"/>
                </a:lnTo>
                <a:lnTo>
                  <a:pt x="265" y="1803"/>
                </a:lnTo>
                <a:lnTo>
                  <a:pt x="256" y="1773"/>
                </a:lnTo>
                <a:lnTo>
                  <a:pt x="241" y="1720"/>
                </a:lnTo>
                <a:lnTo>
                  <a:pt x="231" y="1664"/>
                </a:lnTo>
                <a:lnTo>
                  <a:pt x="222" y="1611"/>
                </a:lnTo>
                <a:lnTo>
                  <a:pt x="214" y="1557"/>
                </a:lnTo>
                <a:lnTo>
                  <a:pt x="210" y="1503"/>
                </a:lnTo>
                <a:lnTo>
                  <a:pt x="208" y="1449"/>
                </a:lnTo>
                <a:lnTo>
                  <a:pt x="209" y="1396"/>
                </a:lnTo>
                <a:lnTo>
                  <a:pt x="211" y="1342"/>
                </a:lnTo>
                <a:lnTo>
                  <a:pt x="217" y="1291"/>
                </a:lnTo>
                <a:lnTo>
                  <a:pt x="223" y="1238"/>
                </a:lnTo>
                <a:lnTo>
                  <a:pt x="234" y="1186"/>
                </a:lnTo>
                <a:lnTo>
                  <a:pt x="245" y="1135"/>
                </a:lnTo>
                <a:lnTo>
                  <a:pt x="259" y="1085"/>
                </a:lnTo>
                <a:lnTo>
                  <a:pt x="275" y="1035"/>
                </a:lnTo>
                <a:lnTo>
                  <a:pt x="292" y="985"/>
                </a:lnTo>
                <a:lnTo>
                  <a:pt x="314" y="938"/>
                </a:lnTo>
                <a:lnTo>
                  <a:pt x="335" y="892"/>
                </a:lnTo>
                <a:lnTo>
                  <a:pt x="360" y="845"/>
                </a:lnTo>
                <a:lnTo>
                  <a:pt x="385" y="800"/>
                </a:lnTo>
                <a:lnTo>
                  <a:pt x="413" y="756"/>
                </a:lnTo>
                <a:lnTo>
                  <a:pt x="443" y="713"/>
                </a:lnTo>
                <a:lnTo>
                  <a:pt x="476" y="671"/>
                </a:lnTo>
                <a:lnTo>
                  <a:pt x="508" y="631"/>
                </a:lnTo>
                <a:lnTo>
                  <a:pt x="544" y="592"/>
                </a:lnTo>
                <a:lnTo>
                  <a:pt x="579" y="555"/>
                </a:lnTo>
                <a:lnTo>
                  <a:pt x="618" y="519"/>
                </a:lnTo>
                <a:lnTo>
                  <a:pt x="658" y="484"/>
                </a:lnTo>
                <a:lnTo>
                  <a:pt x="700" y="452"/>
                </a:lnTo>
                <a:lnTo>
                  <a:pt x="743" y="421"/>
                </a:lnTo>
                <a:lnTo>
                  <a:pt x="788" y="392"/>
                </a:lnTo>
                <a:lnTo>
                  <a:pt x="834" y="364"/>
                </a:lnTo>
                <a:lnTo>
                  <a:pt x="882" y="339"/>
                </a:lnTo>
                <a:lnTo>
                  <a:pt x="923" y="480"/>
                </a:lnTo>
                <a:lnTo>
                  <a:pt x="1246" y="221"/>
                </a:lnTo>
                <a:lnTo>
                  <a:pt x="1429" y="75"/>
                </a:lnTo>
                <a:lnTo>
                  <a:pt x="1102" y="37"/>
                </a:lnTo>
              </a:path>
            </a:pathLst>
          </a:custGeom>
          <a:solidFill>
            <a:schemeClr val="accent2"/>
          </a:solidFill>
          <a:ln w="12700" cap="rnd">
            <a:noFill/>
            <a:round/>
            <a:headEnd type="none" w="sm" len="sm"/>
            <a:tailEnd type="none" w="sm" len="sm"/>
          </a:ln>
        </p:spPr>
        <p:txBody>
          <a:bodyPr>
            <a:prstTxWarp prst="textNoShape">
              <a:avLst/>
            </a:prstTxWarp>
          </a:bodyPr>
          <a:lstStyle/>
          <a:p>
            <a:endParaRPr lang="en-US"/>
          </a:p>
        </p:txBody>
      </p:sp>
      <p:sp>
        <p:nvSpPr>
          <p:cNvPr id="22537" name="Text Box 11"/>
          <p:cNvSpPr txBox="1">
            <a:spLocks noChangeArrowheads="1"/>
          </p:cNvSpPr>
          <p:nvPr/>
        </p:nvSpPr>
        <p:spPr bwMode="auto">
          <a:xfrm>
            <a:off x="7650163" y="4210050"/>
            <a:ext cx="1447800" cy="584200"/>
          </a:xfrm>
          <a:prstGeom prst="rect">
            <a:avLst/>
          </a:prstGeom>
          <a:noFill/>
          <a:ln w="9525">
            <a:noFill/>
            <a:miter lim="800000"/>
            <a:headEnd/>
            <a:tailEnd/>
          </a:ln>
        </p:spPr>
        <p:txBody>
          <a:bodyPr>
            <a:prstTxWarp prst="textNoShape">
              <a:avLst/>
            </a:prstTxWarp>
            <a:spAutoFit/>
          </a:bodyPr>
          <a:lstStyle/>
          <a:p>
            <a:pPr algn="r"/>
            <a:r>
              <a:rPr lang="en-US" sz="3200">
                <a:latin typeface="Arial Unicode MS" charset="0"/>
                <a:ea typeface="Arial Unicode MS" charset="0"/>
                <a:cs typeface="Arial Unicode MS" charset="0"/>
              </a:rPr>
              <a:t> </a:t>
            </a:r>
            <a:r>
              <a:rPr lang="en-US" sz="2800" i="1">
                <a:latin typeface="Arial Unicode MS" charset="0"/>
                <a:ea typeface="Arial Unicode MS" charset="0"/>
                <a:cs typeface="Arial Unicode MS" charset="0"/>
              </a:rPr>
              <a:t>Notes</a:t>
            </a:r>
          </a:p>
        </p:txBody>
      </p:sp>
      <p:sp>
        <p:nvSpPr>
          <p:cNvPr id="22538" name="Text Box 12"/>
          <p:cNvSpPr txBox="1">
            <a:spLocks noChangeArrowheads="1"/>
          </p:cNvSpPr>
          <p:nvPr/>
        </p:nvSpPr>
        <p:spPr bwMode="auto">
          <a:xfrm>
            <a:off x="7086601" y="1841501"/>
            <a:ext cx="912813" cy="307975"/>
          </a:xfrm>
          <a:prstGeom prst="rect">
            <a:avLst/>
          </a:prstGeom>
          <a:noFill/>
          <a:ln w="9525">
            <a:noFill/>
            <a:miter lim="800000"/>
            <a:headEnd/>
            <a:tailEnd/>
          </a:ln>
        </p:spPr>
        <p:txBody>
          <a:bodyPr>
            <a:prstTxWarp prst="textNoShape">
              <a:avLst/>
            </a:prstTxWarp>
            <a:spAutoFit/>
          </a:bodyPr>
          <a:lstStyle/>
          <a:p>
            <a:pPr algn="r">
              <a:buFontTx/>
              <a:buChar char="•"/>
            </a:pPr>
            <a:r>
              <a:rPr lang="en-US" sz="1400">
                <a:ea typeface="Arial" charset="0"/>
                <a:cs typeface="Arial" charset="0"/>
              </a:rPr>
              <a:t> Words</a:t>
            </a:r>
          </a:p>
        </p:txBody>
      </p:sp>
      <p:sp>
        <p:nvSpPr>
          <p:cNvPr id="22539" name="Text Box 13"/>
          <p:cNvSpPr txBox="1">
            <a:spLocks noChangeArrowheads="1"/>
          </p:cNvSpPr>
          <p:nvPr/>
        </p:nvSpPr>
        <p:spPr bwMode="auto">
          <a:xfrm>
            <a:off x="7313614" y="2297114"/>
            <a:ext cx="1201737" cy="307975"/>
          </a:xfrm>
          <a:prstGeom prst="rect">
            <a:avLst/>
          </a:prstGeom>
          <a:noFill/>
          <a:ln w="9525">
            <a:noFill/>
            <a:miter lim="800000"/>
            <a:headEnd/>
            <a:tailEnd/>
          </a:ln>
        </p:spPr>
        <p:txBody>
          <a:bodyPr>
            <a:prstTxWarp prst="textNoShape">
              <a:avLst/>
            </a:prstTxWarp>
            <a:spAutoFit/>
          </a:bodyPr>
          <a:lstStyle/>
          <a:p>
            <a:pPr algn="r">
              <a:buFontTx/>
              <a:buChar char="•"/>
            </a:pPr>
            <a:r>
              <a:rPr lang="en-US" sz="1400">
                <a:ea typeface="Arial" charset="0"/>
                <a:cs typeface="Arial" charset="0"/>
              </a:rPr>
              <a:t> Behaviors</a:t>
            </a:r>
          </a:p>
        </p:txBody>
      </p:sp>
      <p:sp>
        <p:nvSpPr>
          <p:cNvPr id="22540" name="Text Box 14"/>
          <p:cNvSpPr txBox="1">
            <a:spLocks noChangeArrowheads="1"/>
          </p:cNvSpPr>
          <p:nvPr/>
        </p:nvSpPr>
        <p:spPr bwMode="auto">
          <a:xfrm>
            <a:off x="7924800" y="2906714"/>
            <a:ext cx="820738" cy="307975"/>
          </a:xfrm>
          <a:prstGeom prst="rect">
            <a:avLst/>
          </a:prstGeom>
          <a:noFill/>
          <a:ln w="9525">
            <a:noFill/>
            <a:miter lim="800000"/>
            <a:headEnd/>
            <a:tailEnd/>
          </a:ln>
        </p:spPr>
        <p:txBody>
          <a:bodyPr>
            <a:prstTxWarp prst="textNoShape">
              <a:avLst/>
            </a:prstTxWarp>
            <a:spAutoFit/>
          </a:bodyPr>
          <a:lstStyle/>
          <a:p>
            <a:pPr algn="r">
              <a:buFontTx/>
              <a:buChar char="•"/>
            </a:pPr>
            <a:r>
              <a:rPr lang="en-US" sz="1400">
                <a:ea typeface="Arial" charset="0"/>
                <a:cs typeface="Arial" charset="0"/>
              </a:rPr>
              <a:t> Timing</a:t>
            </a:r>
          </a:p>
        </p:txBody>
      </p:sp>
      <p:sp>
        <p:nvSpPr>
          <p:cNvPr id="22541" name="Text Box 20"/>
          <p:cNvSpPr txBox="1">
            <a:spLocks noChangeArrowheads="1"/>
          </p:cNvSpPr>
          <p:nvPr/>
        </p:nvSpPr>
        <p:spPr bwMode="auto">
          <a:xfrm>
            <a:off x="2514601" y="3211514"/>
            <a:ext cx="925513" cy="307975"/>
          </a:xfrm>
          <a:prstGeom prst="rect">
            <a:avLst/>
          </a:prstGeom>
          <a:noFill/>
          <a:ln w="9525">
            <a:noFill/>
            <a:miter lim="800000"/>
            <a:headEnd/>
            <a:tailEnd/>
          </a:ln>
        </p:spPr>
        <p:txBody>
          <a:bodyPr>
            <a:prstTxWarp prst="textNoShape">
              <a:avLst/>
            </a:prstTxWarp>
            <a:spAutoFit/>
          </a:bodyPr>
          <a:lstStyle/>
          <a:p>
            <a:pPr algn="r">
              <a:buFontTx/>
              <a:buChar char="•"/>
            </a:pPr>
            <a:r>
              <a:rPr lang="en-US" sz="1400">
                <a:ea typeface="Arial" charset="0"/>
                <a:cs typeface="Arial" charset="0"/>
              </a:rPr>
              <a:t> Data</a:t>
            </a:r>
          </a:p>
        </p:txBody>
      </p:sp>
      <p:sp>
        <p:nvSpPr>
          <p:cNvPr id="22542" name="Text Box 21"/>
          <p:cNvSpPr txBox="1">
            <a:spLocks noChangeArrowheads="1"/>
          </p:cNvSpPr>
          <p:nvPr/>
        </p:nvSpPr>
        <p:spPr bwMode="auto">
          <a:xfrm>
            <a:off x="2687638" y="2149476"/>
            <a:ext cx="1427162" cy="307975"/>
          </a:xfrm>
          <a:prstGeom prst="rect">
            <a:avLst/>
          </a:prstGeom>
          <a:noFill/>
          <a:ln w="9525">
            <a:noFill/>
            <a:miter lim="800000"/>
            <a:headEnd/>
            <a:tailEnd/>
          </a:ln>
        </p:spPr>
        <p:txBody>
          <a:bodyPr>
            <a:prstTxWarp prst="textNoShape">
              <a:avLst/>
            </a:prstTxWarp>
            <a:spAutoFit/>
          </a:bodyPr>
          <a:lstStyle/>
          <a:p>
            <a:pPr algn="r">
              <a:buFontTx/>
              <a:buChar char="•"/>
            </a:pPr>
            <a:r>
              <a:rPr lang="en-US" sz="1400">
                <a:ea typeface="Arial" charset="0"/>
                <a:cs typeface="Arial" charset="0"/>
              </a:rPr>
              <a:t> Stories</a:t>
            </a:r>
          </a:p>
        </p:txBody>
      </p:sp>
      <p:sp>
        <p:nvSpPr>
          <p:cNvPr id="22543" name="Text Box 22"/>
          <p:cNvSpPr txBox="1">
            <a:spLocks noChangeArrowheads="1"/>
          </p:cNvSpPr>
          <p:nvPr/>
        </p:nvSpPr>
        <p:spPr bwMode="auto">
          <a:xfrm>
            <a:off x="2316163" y="2601914"/>
            <a:ext cx="1427162" cy="307975"/>
          </a:xfrm>
          <a:prstGeom prst="rect">
            <a:avLst/>
          </a:prstGeom>
          <a:noFill/>
          <a:ln w="9525">
            <a:noFill/>
            <a:miter lim="800000"/>
            <a:headEnd/>
            <a:tailEnd/>
          </a:ln>
        </p:spPr>
        <p:txBody>
          <a:bodyPr>
            <a:prstTxWarp prst="textNoShape">
              <a:avLst/>
            </a:prstTxWarp>
            <a:spAutoFit/>
          </a:bodyPr>
          <a:lstStyle/>
          <a:p>
            <a:pPr algn="r">
              <a:buFontTx/>
              <a:buChar char="•"/>
            </a:pPr>
            <a:r>
              <a:rPr lang="en-US" sz="1400" dirty="0">
                <a:ea typeface="Arial" charset="0"/>
                <a:cs typeface="Arial" charset="0"/>
              </a:rPr>
              <a:t> Strategic Plan</a:t>
            </a:r>
          </a:p>
        </p:txBody>
      </p:sp>
      <p:sp>
        <p:nvSpPr>
          <p:cNvPr id="22544" name="Freeform 24"/>
          <p:cNvSpPr>
            <a:spLocks/>
          </p:cNvSpPr>
          <p:nvPr/>
        </p:nvSpPr>
        <p:spPr bwMode="auto">
          <a:xfrm>
            <a:off x="4119564" y="4527550"/>
            <a:ext cx="3576637" cy="1676400"/>
          </a:xfrm>
          <a:custGeom>
            <a:avLst/>
            <a:gdLst>
              <a:gd name="T0" fmla="*/ 2147483647 w 2568"/>
              <a:gd name="T1" fmla="*/ 2147483647 h 1024"/>
              <a:gd name="T2" fmla="*/ 2147483647 w 2568"/>
              <a:gd name="T3" fmla="*/ 2147483647 h 1024"/>
              <a:gd name="T4" fmla="*/ 2147483647 w 2568"/>
              <a:gd name="T5" fmla="*/ 2147483647 h 1024"/>
              <a:gd name="T6" fmla="*/ 2147483647 w 2568"/>
              <a:gd name="T7" fmla="*/ 2147483647 h 1024"/>
              <a:gd name="T8" fmla="*/ 2147483647 w 2568"/>
              <a:gd name="T9" fmla="*/ 2147483647 h 1024"/>
              <a:gd name="T10" fmla="*/ 2147483647 w 2568"/>
              <a:gd name="T11" fmla="*/ 2147483647 h 1024"/>
              <a:gd name="T12" fmla="*/ 2147483647 w 2568"/>
              <a:gd name="T13" fmla="*/ 2147483647 h 1024"/>
              <a:gd name="T14" fmla="*/ 2147483647 w 2568"/>
              <a:gd name="T15" fmla="*/ 2147483647 h 1024"/>
              <a:gd name="T16" fmla="*/ 2147483647 w 2568"/>
              <a:gd name="T17" fmla="*/ 2147483647 h 1024"/>
              <a:gd name="T18" fmla="*/ 2147483647 w 2568"/>
              <a:gd name="T19" fmla="*/ 2147483647 h 1024"/>
              <a:gd name="T20" fmla="*/ 2147483647 w 2568"/>
              <a:gd name="T21" fmla="*/ 2147483647 h 1024"/>
              <a:gd name="T22" fmla="*/ 2147483647 w 2568"/>
              <a:gd name="T23" fmla="*/ 2147483647 h 1024"/>
              <a:gd name="T24" fmla="*/ 2147483647 w 2568"/>
              <a:gd name="T25" fmla="*/ 2147483647 h 1024"/>
              <a:gd name="T26" fmla="*/ 2147483647 w 2568"/>
              <a:gd name="T27" fmla="*/ 2147483647 h 1024"/>
              <a:gd name="T28" fmla="*/ 2147483647 w 2568"/>
              <a:gd name="T29" fmla="*/ 2147483647 h 1024"/>
              <a:gd name="T30" fmla="*/ 2147483647 w 2568"/>
              <a:gd name="T31" fmla="*/ 2147483647 h 1024"/>
              <a:gd name="T32" fmla="*/ 2147483647 w 2568"/>
              <a:gd name="T33" fmla="*/ 2147483647 h 1024"/>
              <a:gd name="T34" fmla="*/ 2147483647 w 2568"/>
              <a:gd name="T35" fmla="*/ 2147483647 h 1024"/>
              <a:gd name="T36" fmla="*/ 2147483647 w 2568"/>
              <a:gd name="T37" fmla="*/ 2147483647 h 1024"/>
              <a:gd name="T38" fmla="*/ 2147483647 w 2568"/>
              <a:gd name="T39" fmla="*/ 2147483647 h 1024"/>
              <a:gd name="T40" fmla="*/ 2147483647 w 2568"/>
              <a:gd name="T41" fmla="*/ 2147483647 h 1024"/>
              <a:gd name="T42" fmla="*/ 2147483647 w 2568"/>
              <a:gd name="T43" fmla="*/ 2147483647 h 1024"/>
              <a:gd name="T44" fmla="*/ 0 w 2568"/>
              <a:gd name="T45" fmla="*/ 2147483647 h 1024"/>
              <a:gd name="T46" fmla="*/ 2147483647 w 2568"/>
              <a:gd name="T47" fmla="*/ 2147483647 h 1024"/>
              <a:gd name="T48" fmla="*/ 2147483647 w 2568"/>
              <a:gd name="T49" fmla="*/ 2147483647 h 1024"/>
              <a:gd name="T50" fmla="*/ 2147483647 w 2568"/>
              <a:gd name="T51" fmla="*/ 2147483647 h 1024"/>
              <a:gd name="T52" fmla="*/ 2147483647 w 2568"/>
              <a:gd name="T53" fmla="*/ 2147483647 h 1024"/>
              <a:gd name="T54" fmla="*/ 2147483647 w 2568"/>
              <a:gd name="T55" fmla="*/ 2147483647 h 1024"/>
              <a:gd name="T56" fmla="*/ 2147483647 w 2568"/>
              <a:gd name="T57" fmla="*/ 2147483647 h 1024"/>
              <a:gd name="T58" fmla="*/ 2147483647 w 2568"/>
              <a:gd name="T59" fmla="*/ 2147483647 h 1024"/>
              <a:gd name="T60" fmla="*/ 2147483647 w 2568"/>
              <a:gd name="T61" fmla="*/ 2147483647 h 1024"/>
              <a:gd name="T62" fmla="*/ 2147483647 w 2568"/>
              <a:gd name="T63" fmla="*/ 2147483647 h 1024"/>
              <a:gd name="T64" fmla="*/ 2147483647 w 2568"/>
              <a:gd name="T65" fmla="*/ 2147483647 h 1024"/>
              <a:gd name="T66" fmla="*/ 2147483647 w 2568"/>
              <a:gd name="T67" fmla="*/ 2147483647 h 1024"/>
              <a:gd name="T68" fmla="*/ 2147483647 w 2568"/>
              <a:gd name="T69" fmla="*/ 2147483647 h 1024"/>
              <a:gd name="T70" fmla="*/ 2147483647 w 2568"/>
              <a:gd name="T71" fmla="*/ 2147483647 h 1024"/>
              <a:gd name="T72" fmla="*/ 2147483647 w 2568"/>
              <a:gd name="T73" fmla="*/ 2147483647 h 1024"/>
              <a:gd name="T74" fmla="*/ 2147483647 w 2568"/>
              <a:gd name="T75" fmla="*/ 2147483647 h 1024"/>
              <a:gd name="T76" fmla="*/ 2147483647 w 2568"/>
              <a:gd name="T77" fmla="*/ 2147483647 h 1024"/>
              <a:gd name="T78" fmla="*/ 2147483647 w 2568"/>
              <a:gd name="T79" fmla="*/ 2147483647 h 1024"/>
              <a:gd name="T80" fmla="*/ 2147483647 w 2568"/>
              <a:gd name="T81" fmla="*/ 2147483647 h 1024"/>
              <a:gd name="T82" fmla="*/ 2147483647 w 2568"/>
              <a:gd name="T83" fmla="*/ 2147483647 h 1024"/>
              <a:gd name="T84" fmla="*/ 2147483647 w 2568"/>
              <a:gd name="T85" fmla="*/ 2147483647 h 1024"/>
              <a:gd name="T86" fmla="*/ 2147483647 w 2568"/>
              <a:gd name="T87" fmla="*/ 2147483647 h 1024"/>
              <a:gd name="T88" fmla="*/ 2147483647 w 2568"/>
              <a:gd name="T89" fmla="*/ 2147483647 h 10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68"/>
              <a:gd name="T136" fmla="*/ 0 h 1024"/>
              <a:gd name="T137" fmla="*/ 2568 w 2568"/>
              <a:gd name="T138" fmla="*/ 1024 h 10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68" h="1024">
                <a:moveTo>
                  <a:pt x="2353" y="267"/>
                </a:moveTo>
                <a:lnTo>
                  <a:pt x="2329" y="49"/>
                </a:lnTo>
                <a:lnTo>
                  <a:pt x="2315" y="81"/>
                </a:lnTo>
                <a:lnTo>
                  <a:pt x="2300" y="113"/>
                </a:lnTo>
                <a:lnTo>
                  <a:pt x="2284" y="146"/>
                </a:lnTo>
                <a:lnTo>
                  <a:pt x="2268" y="177"/>
                </a:lnTo>
                <a:lnTo>
                  <a:pt x="2251" y="207"/>
                </a:lnTo>
                <a:lnTo>
                  <a:pt x="2232" y="238"/>
                </a:lnTo>
                <a:lnTo>
                  <a:pt x="2212" y="268"/>
                </a:lnTo>
                <a:lnTo>
                  <a:pt x="2193" y="297"/>
                </a:lnTo>
                <a:lnTo>
                  <a:pt x="2172" y="326"/>
                </a:lnTo>
                <a:lnTo>
                  <a:pt x="2150" y="353"/>
                </a:lnTo>
                <a:lnTo>
                  <a:pt x="2127" y="381"/>
                </a:lnTo>
                <a:lnTo>
                  <a:pt x="2104" y="408"/>
                </a:lnTo>
                <a:lnTo>
                  <a:pt x="2079" y="434"/>
                </a:lnTo>
                <a:lnTo>
                  <a:pt x="2055" y="459"/>
                </a:lnTo>
                <a:lnTo>
                  <a:pt x="2030" y="484"/>
                </a:lnTo>
                <a:lnTo>
                  <a:pt x="2003" y="509"/>
                </a:lnTo>
                <a:lnTo>
                  <a:pt x="1976" y="531"/>
                </a:lnTo>
                <a:lnTo>
                  <a:pt x="1947" y="554"/>
                </a:lnTo>
                <a:lnTo>
                  <a:pt x="1919" y="575"/>
                </a:lnTo>
                <a:lnTo>
                  <a:pt x="1890" y="597"/>
                </a:lnTo>
                <a:lnTo>
                  <a:pt x="1860" y="616"/>
                </a:lnTo>
                <a:lnTo>
                  <a:pt x="1829" y="636"/>
                </a:lnTo>
                <a:lnTo>
                  <a:pt x="1798" y="655"/>
                </a:lnTo>
                <a:lnTo>
                  <a:pt x="1766" y="672"/>
                </a:lnTo>
                <a:lnTo>
                  <a:pt x="1733" y="688"/>
                </a:lnTo>
                <a:lnTo>
                  <a:pt x="1699" y="704"/>
                </a:lnTo>
                <a:lnTo>
                  <a:pt x="1666" y="719"/>
                </a:lnTo>
                <a:lnTo>
                  <a:pt x="1632" y="733"/>
                </a:lnTo>
                <a:lnTo>
                  <a:pt x="1596" y="746"/>
                </a:lnTo>
                <a:lnTo>
                  <a:pt x="1560" y="757"/>
                </a:lnTo>
                <a:lnTo>
                  <a:pt x="1525" y="768"/>
                </a:lnTo>
                <a:lnTo>
                  <a:pt x="1488" y="778"/>
                </a:lnTo>
                <a:lnTo>
                  <a:pt x="1453" y="785"/>
                </a:lnTo>
                <a:lnTo>
                  <a:pt x="1420" y="793"/>
                </a:lnTo>
                <a:lnTo>
                  <a:pt x="1386" y="799"/>
                </a:lnTo>
                <a:lnTo>
                  <a:pt x="1352" y="804"/>
                </a:lnTo>
                <a:lnTo>
                  <a:pt x="1319" y="808"/>
                </a:lnTo>
                <a:lnTo>
                  <a:pt x="1286" y="811"/>
                </a:lnTo>
                <a:lnTo>
                  <a:pt x="1252" y="813"/>
                </a:lnTo>
                <a:lnTo>
                  <a:pt x="1218" y="814"/>
                </a:lnTo>
                <a:lnTo>
                  <a:pt x="1186" y="815"/>
                </a:lnTo>
                <a:lnTo>
                  <a:pt x="1153" y="814"/>
                </a:lnTo>
                <a:lnTo>
                  <a:pt x="1119" y="813"/>
                </a:lnTo>
                <a:lnTo>
                  <a:pt x="1086" y="811"/>
                </a:lnTo>
                <a:lnTo>
                  <a:pt x="1054" y="808"/>
                </a:lnTo>
                <a:lnTo>
                  <a:pt x="1022" y="804"/>
                </a:lnTo>
                <a:lnTo>
                  <a:pt x="990" y="799"/>
                </a:lnTo>
                <a:lnTo>
                  <a:pt x="957" y="792"/>
                </a:lnTo>
                <a:lnTo>
                  <a:pt x="926" y="787"/>
                </a:lnTo>
                <a:lnTo>
                  <a:pt x="894" y="778"/>
                </a:lnTo>
                <a:lnTo>
                  <a:pt x="863" y="771"/>
                </a:lnTo>
                <a:lnTo>
                  <a:pt x="832" y="762"/>
                </a:lnTo>
                <a:lnTo>
                  <a:pt x="800" y="752"/>
                </a:lnTo>
                <a:lnTo>
                  <a:pt x="770" y="741"/>
                </a:lnTo>
                <a:lnTo>
                  <a:pt x="739" y="729"/>
                </a:lnTo>
                <a:lnTo>
                  <a:pt x="710" y="718"/>
                </a:lnTo>
                <a:lnTo>
                  <a:pt x="681" y="704"/>
                </a:lnTo>
                <a:lnTo>
                  <a:pt x="652" y="690"/>
                </a:lnTo>
                <a:lnTo>
                  <a:pt x="622" y="676"/>
                </a:lnTo>
                <a:lnTo>
                  <a:pt x="595" y="660"/>
                </a:lnTo>
                <a:lnTo>
                  <a:pt x="567" y="644"/>
                </a:lnTo>
                <a:lnTo>
                  <a:pt x="539" y="628"/>
                </a:lnTo>
                <a:lnTo>
                  <a:pt x="512" y="610"/>
                </a:lnTo>
                <a:lnTo>
                  <a:pt x="485" y="593"/>
                </a:lnTo>
                <a:lnTo>
                  <a:pt x="595" y="487"/>
                </a:lnTo>
                <a:lnTo>
                  <a:pt x="203" y="317"/>
                </a:lnTo>
                <a:lnTo>
                  <a:pt x="0" y="229"/>
                </a:lnTo>
                <a:lnTo>
                  <a:pt x="127" y="551"/>
                </a:lnTo>
                <a:lnTo>
                  <a:pt x="236" y="832"/>
                </a:lnTo>
                <a:lnTo>
                  <a:pt x="333" y="739"/>
                </a:lnTo>
                <a:lnTo>
                  <a:pt x="365" y="762"/>
                </a:lnTo>
                <a:lnTo>
                  <a:pt x="397" y="784"/>
                </a:lnTo>
                <a:lnTo>
                  <a:pt x="429" y="805"/>
                </a:lnTo>
                <a:lnTo>
                  <a:pt x="463" y="826"/>
                </a:lnTo>
                <a:lnTo>
                  <a:pt x="497" y="845"/>
                </a:lnTo>
                <a:lnTo>
                  <a:pt x="530" y="863"/>
                </a:lnTo>
                <a:lnTo>
                  <a:pt x="566" y="880"/>
                </a:lnTo>
                <a:lnTo>
                  <a:pt x="602" y="897"/>
                </a:lnTo>
                <a:lnTo>
                  <a:pt x="637" y="912"/>
                </a:lnTo>
                <a:lnTo>
                  <a:pt x="673" y="927"/>
                </a:lnTo>
                <a:lnTo>
                  <a:pt x="710" y="941"/>
                </a:lnTo>
                <a:lnTo>
                  <a:pt x="747" y="953"/>
                </a:lnTo>
                <a:lnTo>
                  <a:pt x="784" y="965"/>
                </a:lnTo>
                <a:lnTo>
                  <a:pt x="822" y="975"/>
                </a:lnTo>
                <a:lnTo>
                  <a:pt x="859" y="985"/>
                </a:lnTo>
                <a:lnTo>
                  <a:pt x="897" y="994"/>
                </a:lnTo>
                <a:lnTo>
                  <a:pt x="936" y="1001"/>
                </a:lnTo>
                <a:lnTo>
                  <a:pt x="976" y="1007"/>
                </a:lnTo>
                <a:lnTo>
                  <a:pt x="1015" y="1013"/>
                </a:lnTo>
                <a:lnTo>
                  <a:pt x="1054" y="1017"/>
                </a:lnTo>
                <a:lnTo>
                  <a:pt x="1094" y="1020"/>
                </a:lnTo>
                <a:lnTo>
                  <a:pt x="1134" y="1023"/>
                </a:lnTo>
                <a:lnTo>
                  <a:pt x="1173" y="1023"/>
                </a:lnTo>
                <a:lnTo>
                  <a:pt x="1214" y="1023"/>
                </a:lnTo>
                <a:lnTo>
                  <a:pt x="1253" y="1022"/>
                </a:lnTo>
                <a:lnTo>
                  <a:pt x="1294" y="1020"/>
                </a:lnTo>
                <a:lnTo>
                  <a:pt x="1335" y="1016"/>
                </a:lnTo>
                <a:lnTo>
                  <a:pt x="1375" y="1011"/>
                </a:lnTo>
                <a:lnTo>
                  <a:pt x="1416" y="1005"/>
                </a:lnTo>
                <a:lnTo>
                  <a:pt x="1457" y="998"/>
                </a:lnTo>
                <a:lnTo>
                  <a:pt x="1498" y="990"/>
                </a:lnTo>
                <a:lnTo>
                  <a:pt x="1538" y="980"/>
                </a:lnTo>
                <a:lnTo>
                  <a:pt x="1585" y="967"/>
                </a:lnTo>
                <a:lnTo>
                  <a:pt x="1632" y="954"/>
                </a:lnTo>
                <a:lnTo>
                  <a:pt x="1678" y="938"/>
                </a:lnTo>
                <a:lnTo>
                  <a:pt x="1723" y="920"/>
                </a:lnTo>
                <a:lnTo>
                  <a:pt x="1767" y="902"/>
                </a:lnTo>
                <a:lnTo>
                  <a:pt x="1811" y="882"/>
                </a:lnTo>
                <a:lnTo>
                  <a:pt x="1853" y="862"/>
                </a:lnTo>
                <a:lnTo>
                  <a:pt x="1894" y="839"/>
                </a:lnTo>
                <a:lnTo>
                  <a:pt x="1935" y="816"/>
                </a:lnTo>
                <a:lnTo>
                  <a:pt x="1974" y="791"/>
                </a:lnTo>
                <a:lnTo>
                  <a:pt x="2013" y="764"/>
                </a:lnTo>
                <a:lnTo>
                  <a:pt x="2051" y="738"/>
                </a:lnTo>
                <a:lnTo>
                  <a:pt x="2088" y="710"/>
                </a:lnTo>
                <a:lnTo>
                  <a:pt x="2122" y="680"/>
                </a:lnTo>
                <a:lnTo>
                  <a:pt x="2157" y="650"/>
                </a:lnTo>
                <a:lnTo>
                  <a:pt x="2191" y="619"/>
                </a:lnTo>
                <a:lnTo>
                  <a:pt x="2223" y="585"/>
                </a:lnTo>
                <a:lnTo>
                  <a:pt x="2254" y="553"/>
                </a:lnTo>
                <a:lnTo>
                  <a:pt x="2284" y="518"/>
                </a:lnTo>
                <a:lnTo>
                  <a:pt x="2314" y="482"/>
                </a:lnTo>
                <a:lnTo>
                  <a:pt x="2341" y="447"/>
                </a:lnTo>
                <a:lnTo>
                  <a:pt x="2369" y="409"/>
                </a:lnTo>
                <a:lnTo>
                  <a:pt x="2394" y="371"/>
                </a:lnTo>
                <a:lnTo>
                  <a:pt x="2419" y="332"/>
                </a:lnTo>
                <a:lnTo>
                  <a:pt x="2441" y="293"/>
                </a:lnTo>
                <a:lnTo>
                  <a:pt x="2463" y="254"/>
                </a:lnTo>
                <a:lnTo>
                  <a:pt x="2484" y="213"/>
                </a:lnTo>
                <a:lnTo>
                  <a:pt x="2503" y="172"/>
                </a:lnTo>
                <a:lnTo>
                  <a:pt x="2522" y="129"/>
                </a:lnTo>
                <a:lnTo>
                  <a:pt x="2538" y="86"/>
                </a:lnTo>
                <a:lnTo>
                  <a:pt x="2553" y="43"/>
                </a:lnTo>
                <a:lnTo>
                  <a:pt x="2567" y="0"/>
                </a:lnTo>
                <a:lnTo>
                  <a:pt x="2353" y="267"/>
                </a:lnTo>
              </a:path>
            </a:pathLst>
          </a:custGeom>
          <a:solidFill>
            <a:schemeClr val="accent1"/>
          </a:solidFill>
          <a:ln w="12700" cap="rnd">
            <a:noFill/>
            <a:round/>
            <a:headEnd type="none" w="sm" len="sm"/>
            <a:tailEnd type="none" w="sm" len="sm"/>
          </a:ln>
        </p:spPr>
        <p:txBody>
          <a:bodyPr>
            <a:prstTxWarp prst="textNoShape">
              <a:avLst/>
            </a:prstTxWarp>
          </a:bodyPr>
          <a:lstStyle/>
          <a:p>
            <a:endParaRPr lang="en-US"/>
          </a:p>
        </p:txBody>
      </p:sp>
      <p:sp>
        <p:nvSpPr>
          <p:cNvPr id="22545" name="TextBox 24"/>
          <p:cNvSpPr txBox="1">
            <a:spLocks noChangeArrowheads="1"/>
          </p:cNvSpPr>
          <p:nvPr/>
        </p:nvSpPr>
        <p:spPr bwMode="auto">
          <a:xfrm>
            <a:off x="6978650" y="5334001"/>
            <a:ext cx="1163638" cy="584775"/>
          </a:xfrm>
          <a:prstGeom prst="rect">
            <a:avLst/>
          </a:prstGeom>
          <a:noFill/>
          <a:ln w="9525">
            <a:noFill/>
            <a:miter lim="800000"/>
            <a:headEnd/>
            <a:tailEnd/>
          </a:ln>
        </p:spPr>
        <p:txBody>
          <a:bodyPr>
            <a:prstTxWarp prst="textNoShape">
              <a:avLst/>
            </a:prstTxWarp>
            <a:spAutoFit/>
          </a:bodyPr>
          <a:lstStyle/>
          <a:p>
            <a:pPr algn="r">
              <a:buFont typeface="Arial" charset="0"/>
              <a:buChar char="•"/>
            </a:pPr>
            <a:r>
              <a:rPr lang="en-US" sz="1400">
                <a:ea typeface="Arial" charset="0"/>
                <a:cs typeface="Arial" charset="0"/>
              </a:rPr>
              <a:t> Timing</a:t>
            </a:r>
          </a:p>
          <a:p>
            <a:pPr algn="r"/>
            <a:endParaRPr lang="en-US"/>
          </a:p>
        </p:txBody>
      </p:sp>
      <p:sp>
        <p:nvSpPr>
          <p:cNvPr id="22546" name="TextBox 25"/>
          <p:cNvSpPr txBox="1">
            <a:spLocks noChangeArrowheads="1"/>
          </p:cNvSpPr>
          <p:nvPr/>
        </p:nvSpPr>
        <p:spPr bwMode="auto">
          <a:xfrm>
            <a:off x="6324600" y="5867401"/>
            <a:ext cx="1595438" cy="307975"/>
          </a:xfrm>
          <a:prstGeom prst="rect">
            <a:avLst/>
          </a:prstGeom>
          <a:noFill/>
          <a:ln w="9525">
            <a:noFill/>
            <a:miter lim="800000"/>
            <a:headEnd/>
            <a:tailEnd/>
          </a:ln>
        </p:spPr>
        <p:txBody>
          <a:bodyPr>
            <a:prstTxWarp prst="textNoShape">
              <a:avLst/>
            </a:prstTxWarp>
            <a:spAutoFit/>
          </a:bodyPr>
          <a:lstStyle/>
          <a:p>
            <a:pPr algn="r">
              <a:buFont typeface="Arial" charset="0"/>
              <a:buChar char="•"/>
            </a:pPr>
            <a:r>
              <a:rPr lang="en-US" sz="1400">
                <a:ea typeface="Arial" charset="0"/>
                <a:cs typeface="Arial" charset="0"/>
              </a:rPr>
              <a:t> Predictability</a:t>
            </a:r>
            <a:endParaRPr lang="en-US" sz="1400"/>
          </a:p>
        </p:txBody>
      </p:sp>
      <p:sp>
        <p:nvSpPr>
          <p:cNvPr id="22547" name="TextBox 21"/>
          <p:cNvSpPr txBox="1">
            <a:spLocks noChangeArrowheads="1"/>
          </p:cNvSpPr>
          <p:nvPr/>
        </p:nvSpPr>
        <p:spPr bwMode="auto">
          <a:xfrm>
            <a:off x="7467600" y="4876801"/>
            <a:ext cx="1123950" cy="307975"/>
          </a:xfrm>
          <a:prstGeom prst="rect">
            <a:avLst/>
          </a:prstGeom>
          <a:noFill/>
          <a:ln w="9525">
            <a:noFill/>
            <a:miter lim="800000"/>
            <a:headEnd/>
            <a:tailEnd/>
          </a:ln>
        </p:spPr>
        <p:txBody>
          <a:bodyPr>
            <a:prstTxWarp prst="textNoShape">
              <a:avLst/>
            </a:prstTxWarp>
            <a:spAutoFit/>
          </a:bodyPr>
          <a:lstStyle/>
          <a:p>
            <a:pPr algn="r">
              <a:buFont typeface="Arial" charset="0"/>
              <a:buChar char="•"/>
            </a:pPr>
            <a:r>
              <a:rPr lang="en-US" sz="1400">
                <a:ea typeface="Arial" charset="0"/>
                <a:cs typeface="Arial" charset="0"/>
              </a:rPr>
              <a:t> Content</a:t>
            </a:r>
            <a:endParaRPr lang="en-US" sz="1400"/>
          </a:p>
        </p:txBody>
      </p:sp>
      <p:sp>
        <p:nvSpPr>
          <p:cNvPr id="22548" name="TextBox 2"/>
          <p:cNvSpPr txBox="1">
            <a:spLocks noChangeArrowheads="1"/>
          </p:cNvSpPr>
          <p:nvPr/>
        </p:nvSpPr>
        <p:spPr bwMode="auto">
          <a:xfrm>
            <a:off x="8285164" y="3519488"/>
            <a:ext cx="184731" cy="369332"/>
          </a:xfrm>
          <a:prstGeom prst="rect">
            <a:avLst/>
          </a:prstGeom>
          <a:noFill/>
          <a:ln w="9525">
            <a:noFill/>
            <a:miter lim="800000"/>
            <a:headEnd/>
            <a:tailEnd/>
          </a:ln>
        </p:spPr>
        <p:txBody>
          <a:bodyPr wrap="none">
            <a:prstTxWarp prst="textNoShape">
              <a:avLst/>
            </a:prstTxWarp>
            <a:spAutoFit/>
          </a:bodyPr>
          <a:lstStyle/>
          <a:p>
            <a:endParaRPr lang="en-US"/>
          </a:p>
        </p:txBody>
      </p:sp>
      <p:sp>
        <p:nvSpPr>
          <p:cNvPr id="22549" name="TextBox 20"/>
          <p:cNvSpPr txBox="1">
            <a:spLocks noChangeArrowheads="1"/>
          </p:cNvSpPr>
          <p:nvPr/>
        </p:nvSpPr>
        <p:spPr bwMode="auto">
          <a:xfrm>
            <a:off x="2667001" y="4210051"/>
            <a:ext cx="1363663" cy="307975"/>
          </a:xfrm>
          <a:prstGeom prst="rect">
            <a:avLst/>
          </a:prstGeom>
          <a:noFill/>
          <a:ln w="9525">
            <a:noFill/>
            <a:miter lim="800000"/>
            <a:headEnd/>
            <a:tailEnd/>
          </a:ln>
        </p:spPr>
        <p:txBody>
          <a:bodyPr wrap="square">
            <a:prstTxWarp prst="textNoShape">
              <a:avLst/>
            </a:prstTxWarp>
            <a:spAutoFit/>
          </a:bodyPr>
          <a:lstStyle/>
          <a:p>
            <a:pPr>
              <a:buFont typeface="Arial" charset="0"/>
              <a:buChar char="•"/>
            </a:pPr>
            <a:r>
              <a:rPr lang="en-US" sz="1400" dirty="0"/>
              <a:t> Listening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COVID-19 Huddles</a:t>
            </a:r>
          </a:p>
        </p:txBody>
      </p:sp>
      <p:sp>
        <p:nvSpPr>
          <p:cNvPr id="3" name="Text Placeholder 2"/>
          <p:cNvSpPr>
            <a:spLocks noGrp="1"/>
          </p:cNvSpPr>
          <p:nvPr>
            <p:ph type="body" sz="quarter" idx="20"/>
          </p:nvPr>
        </p:nvSpPr>
        <p:spPr>
          <a:xfrm>
            <a:off x="1384183" y="1241571"/>
            <a:ext cx="10609342" cy="5039342"/>
          </a:xfrm>
        </p:spPr>
        <p:txBody>
          <a:bodyPr/>
          <a:lstStyle/>
          <a:p>
            <a:pPr marL="285750" indent="-285750" eaLnBrk="1" hangingPunct="1">
              <a:buFont typeface="Arial" charset="0"/>
              <a:buChar char="•"/>
            </a:pPr>
            <a:r>
              <a:rPr lang="en-US" sz="2800" b="1" dirty="0">
                <a:latin typeface="Calibri" charset="0"/>
                <a:ea typeface="Arial" charset="0"/>
                <a:cs typeface="Arial" charset="0"/>
              </a:rPr>
              <a:t>Ensure everyone has the same information </a:t>
            </a:r>
          </a:p>
          <a:p>
            <a:pPr marL="742950" lvl="1" indent="-285750" eaLnBrk="1" hangingPunct="1">
              <a:buFont typeface="Arial" charset="0"/>
              <a:buChar char="•"/>
            </a:pPr>
            <a:r>
              <a:rPr lang="en-US" sz="2800" i="1" dirty="0">
                <a:latin typeface="Calibri" charset="0"/>
                <a:ea typeface="Arial" charset="0"/>
                <a:cs typeface="Arial" charset="0"/>
              </a:rPr>
              <a:t>Everyone can pitch in and work together</a:t>
            </a:r>
          </a:p>
          <a:p>
            <a:pPr marL="742950" lvl="1" indent="-285750" eaLnBrk="1" hangingPunct="1">
              <a:buFont typeface="Arial" charset="0"/>
              <a:buChar char="•"/>
            </a:pPr>
            <a:r>
              <a:rPr lang="en-US" sz="2800" i="1" dirty="0">
                <a:latin typeface="Calibri" charset="0"/>
                <a:ea typeface="Arial" charset="0"/>
                <a:cs typeface="Arial" charset="0"/>
              </a:rPr>
              <a:t>Everyone knows who tested positive or negative and who is on watch list</a:t>
            </a:r>
          </a:p>
          <a:p>
            <a:pPr marL="742950" lvl="1" indent="-285750" eaLnBrk="1" hangingPunct="1">
              <a:buFont typeface="Arial" charset="0"/>
              <a:buChar char="•"/>
            </a:pPr>
            <a:r>
              <a:rPr lang="en-US" sz="2800" i="1" dirty="0">
                <a:latin typeface="Calibri" charset="0"/>
                <a:ea typeface="Arial" charset="0"/>
                <a:cs typeface="Arial" charset="0"/>
              </a:rPr>
              <a:t>Everyone knows the interventions that work</a:t>
            </a:r>
          </a:p>
          <a:p>
            <a:pPr marL="285750" indent="-285750" eaLnBrk="1" hangingPunct="1">
              <a:buFont typeface="Arial" charset="0"/>
              <a:buChar char="•"/>
            </a:pPr>
            <a:endParaRPr lang="en-US" sz="2800" b="1" dirty="0">
              <a:latin typeface="Calibri" charset="0"/>
              <a:ea typeface="Arial" charset="0"/>
              <a:cs typeface="Arial" charset="0"/>
            </a:endParaRPr>
          </a:p>
          <a:p>
            <a:pPr marL="285750" indent="-285750" eaLnBrk="1" hangingPunct="1">
              <a:buFont typeface="Arial" charset="0"/>
              <a:buChar char="•"/>
            </a:pPr>
            <a:r>
              <a:rPr lang="en-US" sz="2800" b="1" dirty="0">
                <a:latin typeface="Calibri" charset="0"/>
                <a:ea typeface="Arial" charset="0"/>
                <a:cs typeface="Arial" charset="0"/>
              </a:rPr>
              <a:t>Promote collaboration</a:t>
            </a:r>
          </a:p>
          <a:p>
            <a:pPr marL="742950" lvl="1" indent="-285750" eaLnBrk="1" hangingPunct="1">
              <a:buFont typeface="Arial" charset="0"/>
              <a:buChar char="•"/>
            </a:pPr>
            <a:r>
              <a:rPr lang="en-US" sz="2800" i="1" dirty="0">
                <a:latin typeface="Calibri" charset="0"/>
                <a:ea typeface="Arial" charset="0"/>
                <a:cs typeface="Arial" charset="0"/>
              </a:rPr>
              <a:t>Everyone’s input is received</a:t>
            </a:r>
          </a:p>
          <a:p>
            <a:pPr marL="742950" lvl="1" indent="-285750" eaLnBrk="1" hangingPunct="1">
              <a:spcAft>
                <a:spcPts val="1200"/>
              </a:spcAft>
              <a:buFont typeface="Arial" charset="0"/>
              <a:buChar char="•"/>
            </a:pPr>
            <a:r>
              <a:rPr lang="en-US" sz="2800" i="1" dirty="0">
                <a:latin typeface="Calibri" charset="0"/>
                <a:ea typeface="Arial" charset="0"/>
                <a:cs typeface="Arial" charset="0"/>
              </a:rPr>
              <a:t>Everyone is a part of problem-solving</a:t>
            </a:r>
          </a:p>
          <a:p>
            <a:pPr marL="742950" lvl="1" indent="-285750" eaLnBrk="1" hangingPunct="1">
              <a:spcAft>
                <a:spcPts val="1200"/>
              </a:spcAft>
              <a:buFont typeface="Arial" charset="0"/>
              <a:buChar char="•"/>
            </a:pPr>
            <a:r>
              <a:rPr lang="en-US" sz="2800" i="1" dirty="0">
                <a:latin typeface="Calibri" charset="0"/>
                <a:ea typeface="Arial" charset="0"/>
                <a:cs typeface="Arial" charset="0"/>
              </a:rPr>
              <a:t>Everyone knows they are valued</a:t>
            </a:r>
          </a:p>
          <a:p>
            <a:pPr marL="0" indent="0">
              <a:buNone/>
            </a:pPr>
            <a:endParaRPr lang="en-US" dirty="0"/>
          </a:p>
        </p:txBody>
      </p:sp>
      <p:sp>
        <p:nvSpPr>
          <p:cNvPr id="4" name="Slide Number Placeholder 3"/>
          <p:cNvSpPr>
            <a:spLocks noGrp="1"/>
          </p:cNvSpPr>
          <p:nvPr>
            <p:ph type="sldNum" sz="quarter" idx="21"/>
          </p:nvPr>
        </p:nvSpPr>
        <p:spPr/>
        <p:txBody>
          <a:bodyPr/>
          <a:lstStyle/>
          <a:p>
            <a:fld id="{4ADE67D1-ACDD-0B4B-BF05-226691905E67}" type="slidenum">
              <a:rPr lang="en-US" smtClean="0"/>
              <a:pPr/>
              <a:t>16</a:t>
            </a:fld>
            <a:endParaRPr lang="en-US"/>
          </a:p>
        </p:txBody>
      </p:sp>
    </p:spTree>
    <p:extLst>
      <p:ext uri="{BB962C8B-B14F-4D97-AF65-F5344CB8AC3E}">
        <p14:creationId xmlns:p14="http://schemas.microsoft.com/office/powerpoint/2010/main" val="209185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Five Key Questions to Ask When Making Rounds</a:t>
            </a:r>
          </a:p>
        </p:txBody>
      </p:sp>
      <p:sp>
        <p:nvSpPr>
          <p:cNvPr id="3" name="Text Placeholder 2"/>
          <p:cNvSpPr>
            <a:spLocks noGrp="1"/>
          </p:cNvSpPr>
          <p:nvPr>
            <p:ph type="body" sz="quarter" idx="20"/>
          </p:nvPr>
        </p:nvSpPr>
        <p:spPr>
          <a:xfrm>
            <a:off x="171740" y="1233377"/>
            <a:ext cx="11821785" cy="4986301"/>
          </a:xfrm>
        </p:spPr>
        <p:txBody>
          <a:bodyPr/>
          <a:lstStyle/>
          <a:p>
            <a:pPr eaLnBrk="1" hangingPunct="1"/>
            <a:r>
              <a:rPr lang="en-US" sz="2500" b="1" dirty="0"/>
              <a:t>Relationship building</a:t>
            </a:r>
          </a:p>
          <a:p>
            <a:pPr lvl="1" eaLnBrk="1" hangingPunct="1"/>
            <a:r>
              <a:rPr lang="ja-JP" altLang="en-US" dirty="0"/>
              <a:t>“</a:t>
            </a:r>
            <a:r>
              <a:rPr lang="en-US" altLang="ja-JP" dirty="0"/>
              <a:t>How is your family and how are your beautiful kids doing?</a:t>
            </a:r>
            <a:r>
              <a:rPr lang="ja-JP" altLang="en-US" dirty="0"/>
              <a:t>”</a:t>
            </a:r>
            <a:endParaRPr lang="en-US" altLang="ja-JP" dirty="0"/>
          </a:p>
          <a:p>
            <a:pPr eaLnBrk="1" hangingPunct="1"/>
            <a:r>
              <a:rPr lang="en-US" sz="2500" b="1" dirty="0"/>
              <a:t>Focus on the positive</a:t>
            </a:r>
          </a:p>
          <a:p>
            <a:pPr lvl="1" eaLnBrk="1" hangingPunct="1"/>
            <a:r>
              <a:rPr lang="ja-JP" altLang="en-US" dirty="0"/>
              <a:t>“</a:t>
            </a:r>
            <a:r>
              <a:rPr lang="en-US" altLang="ja-JP" dirty="0"/>
              <a:t>What is working well to keep everyone safe today?</a:t>
            </a:r>
            <a:r>
              <a:rPr lang="ja-JP" altLang="en-US" dirty="0"/>
              <a:t>”</a:t>
            </a:r>
            <a:endParaRPr lang="en-US" altLang="ja-JP" dirty="0"/>
          </a:p>
          <a:p>
            <a:pPr eaLnBrk="1" hangingPunct="1"/>
            <a:r>
              <a:rPr lang="en-US" sz="2500" b="1" dirty="0"/>
              <a:t>Positive feedback loop</a:t>
            </a:r>
          </a:p>
          <a:p>
            <a:pPr lvl="1" eaLnBrk="1" hangingPunct="1"/>
            <a:r>
              <a:rPr lang="ja-JP" altLang="en-US" dirty="0"/>
              <a:t>“</a:t>
            </a:r>
            <a:r>
              <a:rPr lang="en-US" altLang="ja-JP" dirty="0"/>
              <a:t>Is there anybody that you are working with who has gone above and beyond the call of duty today?</a:t>
            </a:r>
            <a:r>
              <a:rPr lang="ja-JP" altLang="en-US" dirty="0"/>
              <a:t>”</a:t>
            </a:r>
            <a:r>
              <a:rPr lang="en-US" altLang="ja-JP" dirty="0"/>
              <a:t> </a:t>
            </a:r>
          </a:p>
          <a:p>
            <a:pPr eaLnBrk="1" hangingPunct="1"/>
            <a:r>
              <a:rPr lang="en-US" sz="2500" b="1" dirty="0"/>
              <a:t>QI – Infection Control </a:t>
            </a:r>
          </a:p>
          <a:p>
            <a:pPr lvl="1" eaLnBrk="1" hangingPunct="1"/>
            <a:r>
              <a:rPr lang="ja-JP" altLang="en-US" dirty="0"/>
              <a:t>“</a:t>
            </a:r>
            <a:r>
              <a:rPr lang="en-US" altLang="ja-JP" dirty="0"/>
              <a:t>Is there anything we can do better to keep the virus out today?</a:t>
            </a:r>
            <a:r>
              <a:rPr lang="ja-JP" altLang="en-US" dirty="0"/>
              <a:t>”</a:t>
            </a:r>
            <a:endParaRPr lang="en-US" altLang="ja-JP" dirty="0"/>
          </a:p>
          <a:p>
            <a:pPr eaLnBrk="1" hangingPunct="1"/>
            <a:r>
              <a:rPr lang="en-US" sz="2500" b="1" dirty="0"/>
              <a:t>Needs</a:t>
            </a:r>
          </a:p>
          <a:p>
            <a:pPr lvl="1" eaLnBrk="1" hangingPunct="1"/>
            <a:r>
              <a:rPr lang="ja-JP" altLang="en-US" dirty="0"/>
              <a:t>“</a:t>
            </a:r>
            <a:r>
              <a:rPr lang="en-US" altLang="ja-JP" dirty="0"/>
              <a:t>Do you have the PPE, enough coworkers and the right equipment to do your job well today?</a:t>
            </a:r>
            <a:r>
              <a:rPr lang="ja-JP" altLang="en-US" dirty="0"/>
              <a:t>”</a:t>
            </a:r>
            <a:endParaRPr lang="en-US" dirty="0"/>
          </a:p>
        </p:txBody>
      </p:sp>
      <p:sp>
        <p:nvSpPr>
          <p:cNvPr id="4" name="Slide Number Placeholder 3"/>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DE67D1-ACDD-0B4B-BF05-226691905E67}"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415396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Rounds – What to Say and Do</a:t>
            </a:r>
          </a:p>
        </p:txBody>
      </p:sp>
      <p:sp>
        <p:nvSpPr>
          <p:cNvPr id="3" name="Text Placeholder 2"/>
          <p:cNvSpPr>
            <a:spLocks noGrp="1"/>
          </p:cNvSpPr>
          <p:nvPr>
            <p:ph type="body" sz="quarter" idx="20"/>
          </p:nvPr>
        </p:nvSpPr>
        <p:spPr>
          <a:xfrm>
            <a:off x="171740" y="1233377"/>
            <a:ext cx="11821785" cy="3967240"/>
          </a:xfrm>
        </p:spPr>
        <p:txBody>
          <a:bodyPr/>
          <a:lstStyle/>
          <a:p>
            <a:pPr eaLnBrk="1" hangingPunct="1">
              <a:buFont typeface="Wingdings" charset="2"/>
              <a:buNone/>
            </a:pPr>
            <a:r>
              <a:rPr lang="en-US" sz="2800" dirty="0"/>
              <a:t>Trigger higher performance -</a:t>
            </a:r>
          </a:p>
          <a:p>
            <a:pPr eaLnBrk="1" hangingPunct="1"/>
            <a:r>
              <a:rPr lang="en-US" sz="2800" dirty="0"/>
              <a:t>Say - </a:t>
            </a:r>
            <a:r>
              <a:rPr lang="ja-JP" altLang="en-US" sz="2800" dirty="0">
                <a:ea typeface="ヒラギノ明朝 Pro W3" charset="-128"/>
                <a:cs typeface="ヒラギノ明朝 Pro W3" charset="-128"/>
              </a:rPr>
              <a:t>“</a:t>
            </a:r>
            <a:r>
              <a:rPr lang="en-US" altLang="ja-JP" sz="2800" dirty="0">
                <a:ea typeface="ヒラギノ明朝 Pro W3" charset="-128"/>
                <a:cs typeface="ヒラギノ明朝 Pro W3" charset="-128"/>
              </a:rPr>
              <a:t>I am worried about…I am proud about…thanks for helping her with that…that was nice of you…the residents really love you…I notice that you really care…thanks for being here today…I really like working with you</a:t>
            </a:r>
            <a:r>
              <a:rPr lang="ja-JP" altLang="en-US" sz="2800" dirty="0">
                <a:ea typeface="ヒラギノ明朝 Pro W3" charset="-128"/>
                <a:cs typeface="ヒラギノ明朝 Pro W3" charset="-128"/>
              </a:rPr>
              <a:t>”</a:t>
            </a:r>
            <a:endParaRPr lang="en-US" altLang="ja-JP" sz="2800" dirty="0">
              <a:ea typeface="ヒラギノ明朝 Pro W3" charset="-128"/>
              <a:cs typeface="ヒラギノ明朝 Pro W3" charset="-128"/>
            </a:endParaRPr>
          </a:p>
          <a:p>
            <a:pPr eaLnBrk="1" hangingPunct="1"/>
            <a:r>
              <a:rPr lang="en-US" sz="2800" dirty="0"/>
              <a:t>Do – Answer call lights…hold doors open…sit in the break room… don the PPE and sit at the end of a residents bed and talk to them…carry a leftover food tray back to the kitchen…move a linen barrel to the right spot…slow down…go look everywhere…</a:t>
            </a:r>
          </a:p>
          <a:p>
            <a:pPr marL="0" indent="0">
              <a:buNone/>
            </a:pPr>
            <a:endParaRPr lang="en-US" dirty="0"/>
          </a:p>
        </p:txBody>
      </p:sp>
      <p:sp>
        <p:nvSpPr>
          <p:cNvPr id="4" name="Slide Number Placeholder 3"/>
          <p:cNvSpPr>
            <a:spLocks noGrp="1"/>
          </p:cNvSpPr>
          <p:nvPr>
            <p:ph type="sldNum" sz="quarter" idx="21"/>
          </p:nvPr>
        </p:nvSpPr>
        <p:spPr/>
        <p:txBody>
          <a:bodyPr/>
          <a:lstStyle/>
          <a:p>
            <a:fld id="{4ADE67D1-ACDD-0B4B-BF05-226691905E67}" type="slidenum">
              <a:rPr lang="en-US" smtClean="0"/>
              <a:pPr/>
              <a:t>18</a:t>
            </a:fld>
            <a:endParaRPr lang="en-US"/>
          </a:p>
        </p:txBody>
      </p:sp>
    </p:spTree>
    <p:extLst>
      <p:ext uri="{BB962C8B-B14F-4D97-AF65-F5344CB8AC3E}">
        <p14:creationId xmlns:p14="http://schemas.microsoft.com/office/powerpoint/2010/main" val="161364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Administrator Notes to Staff During COVID-19</a:t>
            </a:r>
          </a:p>
        </p:txBody>
      </p:sp>
      <p:sp>
        <p:nvSpPr>
          <p:cNvPr id="3" name="Text Placeholder 2"/>
          <p:cNvSpPr>
            <a:spLocks noGrp="1"/>
          </p:cNvSpPr>
          <p:nvPr>
            <p:ph type="body" sz="quarter" idx="20"/>
          </p:nvPr>
        </p:nvSpPr>
        <p:spPr>
          <a:xfrm>
            <a:off x="171740" y="1233377"/>
            <a:ext cx="11821785" cy="5401479"/>
          </a:xfrm>
        </p:spPr>
        <p:txBody>
          <a:bodyPr/>
          <a:lstStyle/>
          <a:p>
            <a:pPr eaLnBrk="1" hangingPunct="1">
              <a:lnSpc>
                <a:spcPct val="80000"/>
              </a:lnSpc>
              <a:buFont typeface="Wingdings" charset="2"/>
              <a:buNone/>
            </a:pPr>
            <a:r>
              <a:rPr lang="en-US" sz="1800" dirty="0"/>
              <a:t>Monday’s Note from the Administrator</a:t>
            </a:r>
          </a:p>
          <a:p>
            <a:pPr eaLnBrk="1" hangingPunct="1">
              <a:lnSpc>
                <a:spcPct val="80000"/>
              </a:lnSpc>
              <a:buNone/>
            </a:pPr>
            <a:r>
              <a:rPr lang="en-US" sz="1800" dirty="0"/>
              <a:t>Congratulations to Cynthia </a:t>
            </a:r>
            <a:r>
              <a:rPr lang="en-US" sz="1800" dirty="0" err="1"/>
              <a:t>Poppens</a:t>
            </a:r>
            <a:r>
              <a:rPr lang="en-US" sz="1800" dirty="0"/>
              <a:t> –  May Employee of the Month!  Also – Congratulations to </a:t>
            </a:r>
            <a:r>
              <a:rPr lang="en-US" sz="1800" dirty="0" err="1"/>
              <a:t>Laurianne</a:t>
            </a:r>
            <a:r>
              <a:rPr lang="en-US" sz="1800" dirty="0"/>
              <a:t> Niko – May Rookie of the Month!  Both of these C.N.A.’s exemplify our core values and follow our strict infection control protocols to the letter.  It’s an honor to work with both of you!  You both stepped up and worked extra shifts during the outbreak. On behalf of everyone here – thank you!</a:t>
            </a:r>
          </a:p>
          <a:p>
            <a:pPr eaLnBrk="1" hangingPunct="1">
              <a:lnSpc>
                <a:spcPct val="80000"/>
              </a:lnSpc>
            </a:pPr>
            <a:r>
              <a:rPr lang="en-US" sz="1800" dirty="0"/>
              <a:t>Thanks you for accepting and wearing your new name badges with your pictures.  By displaying your name and face the residents can read them and can help identify who you are.  Don’t forget to always introduce yourself to the residents and coworkers.</a:t>
            </a:r>
          </a:p>
          <a:p>
            <a:pPr eaLnBrk="1" hangingPunct="1">
              <a:lnSpc>
                <a:spcPct val="80000"/>
              </a:lnSpc>
            </a:pPr>
            <a:r>
              <a:rPr lang="en-US" sz="1800" dirty="0"/>
              <a:t>It is Monday morning and I see great people here… who show up… everyday… follow our strict infection control guidelines… we are so proud of all of you!</a:t>
            </a:r>
          </a:p>
          <a:p>
            <a:pPr eaLnBrk="1" hangingPunct="1">
              <a:lnSpc>
                <a:spcPct val="80000"/>
              </a:lnSpc>
            </a:pPr>
            <a:r>
              <a:rPr lang="en-US" sz="1800" dirty="0"/>
              <a:t>Our commitment to widespread testing and our data reflects that we are starting to turn the tide! Both the positivity rate and total positive cases are declining.  I am starting to feel more optimistic and you should too!</a:t>
            </a:r>
          </a:p>
          <a:p>
            <a:pPr eaLnBrk="1" hangingPunct="1">
              <a:lnSpc>
                <a:spcPct val="80000"/>
              </a:lnSpc>
              <a:buFont typeface="Wingdings" charset="2"/>
              <a:buNone/>
            </a:pPr>
            <a:r>
              <a:rPr lang="en-US" sz="1800" dirty="0"/>
              <a:t>I continue to proudly serve as your Administrator.  If you need anything, please come and see me, call my cell phone or send me an email.  Thank you for all that you are doing to enhance our residents’ lives during these challenging times!</a:t>
            </a:r>
          </a:p>
          <a:p>
            <a:pPr eaLnBrk="1" hangingPunct="1">
              <a:lnSpc>
                <a:spcPct val="80000"/>
              </a:lnSpc>
              <a:buFont typeface="Wingdings" charset="2"/>
              <a:buNone/>
            </a:pPr>
            <a:r>
              <a:rPr lang="en-US" sz="1800" dirty="0"/>
              <a:t>Sincerely, </a:t>
            </a:r>
          </a:p>
          <a:p>
            <a:pPr eaLnBrk="1" hangingPunct="1">
              <a:lnSpc>
                <a:spcPct val="80000"/>
              </a:lnSpc>
              <a:buFont typeface="Wingdings" charset="2"/>
              <a:buNone/>
            </a:pPr>
            <a:r>
              <a:rPr lang="en-US" sz="1800" dirty="0"/>
              <a:t>David Farrell, Administrator    </a:t>
            </a:r>
          </a:p>
          <a:p>
            <a:pPr eaLnBrk="1" hangingPunct="1">
              <a:lnSpc>
                <a:spcPct val="80000"/>
              </a:lnSpc>
              <a:buFont typeface="Wingdings" charset="2"/>
              <a:buNone/>
            </a:pPr>
            <a:r>
              <a:rPr lang="en-US" sz="1800" dirty="0"/>
              <a:t>510-725-7409   </a:t>
            </a:r>
          </a:p>
          <a:p>
            <a:endParaRPr lang="en-US" dirty="0"/>
          </a:p>
        </p:txBody>
      </p:sp>
      <p:sp>
        <p:nvSpPr>
          <p:cNvPr id="4" name="Slide Number Placeholder 3"/>
          <p:cNvSpPr>
            <a:spLocks noGrp="1"/>
          </p:cNvSpPr>
          <p:nvPr>
            <p:ph type="sldNum" sz="quarter" idx="21"/>
          </p:nvPr>
        </p:nvSpPr>
        <p:spPr/>
        <p:txBody>
          <a:bodyPr/>
          <a:lstStyle/>
          <a:p>
            <a:fld id="{4ADE67D1-ACDD-0B4B-BF05-226691905E67}" type="slidenum">
              <a:rPr lang="en-US" smtClean="0"/>
              <a:pPr/>
              <a:t>19</a:t>
            </a:fld>
            <a:endParaRPr lang="en-US"/>
          </a:p>
        </p:txBody>
      </p:sp>
    </p:spTree>
    <p:extLst>
      <p:ext uri="{BB962C8B-B14F-4D97-AF65-F5344CB8AC3E}">
        <p14:creationId xmlns:p14="http://schemas.microsoft.com/office/powerpoint/2010/main" val="352036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BAFBD0-1B08-4793-9E5D-C51F2DBEA901}"/>
              </a:ext>
            </a:extLst>
          </p:cNvPr>
          <p:cNvSpPr>
            <a:spLocks noGrp="1"/>
          </p:cNvSpPr>
          <p:nvPr>
            <p:ph type="body" sz="quarter" idx="10"/>
          </p:nvPr>
        </p:nvSpPr>
        <p:spPr/>
        <p:txBody>
          <a:bodyPr/>
          <a:lstStyle/>
          <a:p>
            <a:r>
              <a:rPr lang="en-US" dirty="0"/>
              <a:t>Objectives</a:t>
            </a:r>
          </a:p>
        </p:txBody>
      </p:sp>
      <p:sp>
        <p:nvSpPr>
          <p:cNvPr id="6" name="Text Placeholder 5">
            <a:extLst>
              <a:ext uri="{FF2B5EF4-FFF2-40B4-BE49-F238E27FC236}">
                <a16:creationId xmlns:a16="http://schemas.microsoft.com/office/drawing/2014/main" id="{9AC619B2-F5EA-428B-B297-0F2367EF1225}"/>
              </a:ext>
            </a:extLst>
          </p:cNvPr>
          <p:cNvSpPr>
            <a:spLocks noGrp="1"/>
          </p:cNvSpPr>
          <p:nvPr>
            <p:ph type="body" sz="quarter" idx="20"/>
          </p:nvPr>
        </p:nvSpPr>
        <p:spPr>
          <a:xfrm>
            <a:off x="171740" y="1233377"/>
            <a:ext cx="11821785" cy="2701765"/>
          </a:xfrm>
        </p:spPr>
        <p:txBody>
          <a:bodyPr/>
          <a:lstStyle/>
          <a:p>
            <a:r>
              <a:rPr lang="en-US" dirty="0"/>
              <a:t>Knowledgeable about </a:t>
            </a:r>
          </a:p>
          <a:p>
            <a:pPr lvl="1"/>
            <a:r>
              <a:rPr lang="en-US" dirty="0"/>
              <a:t>Attributes of an effective leader</a:t>
            </a:r>
          </a:p>
          <a:p>
            <a:pPr lvl="1"/>
            <a:r>
              <a:rPr lang="en-US" dirty="0"/>
              <a:t>Assemble your team to make decisions</a:t>
            </a:r>
          </a:p>
          <a:p>
            <a:pPr lvl="1"/>
            <a:r>
              <a:rPr lang="en-US" dirty="0"/>
              <a:t>How to communicate in a crisis</a:t>
            </a:r>
          </a:p>
          <a:p>
            <a:r>
              <a:rPr lang="en-US" dirty="0"/>
              <a:t>Specific Leadership Actions during COVID</a:t>
            </a:r>
          </a:p>
          <a:p>
            <a:r>
              <a:rPr lang="en-US" dirty="0"/>
              <a:t>Monoclonal Antibodies for COVID – Be a Leader</a:t>
            </a:r>
          </a:p>
        </p:txBody>
      </p:sp>
      <p:sp>
        <p:nvSpPr>
          <p:cNvPr id="4" name="Slide Number Placeholder 3">
            <a:extLst>
              <a:ext uri="{FF2B5EF4-FFF2-40B4-BE49-F238E27FC236}">
                <a16:creationId xmlns:a16="http://schemas.microsoft.com/office/drawing/2014/main" id="{1CE8CA89-9490-4D30-86BC-388221E0B88F}"/>
              </a:ext>
            </a:extLst>
          </p:cNvPr>
          <p:cNvSpPr>
            <a:spLocks noGrp="1"/>
          </p:cNvSpPr>
          <p:nvPr>
            <p:ph type="sldNum" sz="quarter" idx="21"/>
          </p:nvPr>
        </p:nvSpPr>
        <p:spPr/>
        <p:txBody>
          <a:bodyPr/>
          <a:lstStyle/>
          <a:p>
            <a:fld id="{84632670-D0DF-4A72-A29B-E7D8F0792DB8}" type="slidenum">
              <a:rPr lang="en-US" smtClean="0"/>
              <a:t>2</a:t>
            </a:fld>
            <a:endParaRPr lang="en-US"/>
          </a:p>
        </p:txBody>
      </p:sp>
    </p:spTree>
    <p:extLst>
      <p:ext uri="{BB962C8B-B14F-4D97-AF65-F5344CB8AC3E}">
        <p14:creationId xmlns:p14="http://schemas.microsoft.com/office/powerpoint/2010/main" val="217609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Elements of a Good Note</a:t>
            </a:r>
          </a:p>
        </p:txBody>
      </p:sp>
      <p:sp>
        <p:nvSpPr>
          <p:cNvPr id="3" name="Text Placeholder 2"/>
          <p:cNvSpPr>
            <a:spLocks noGrp="1"/>
          </p:cNvSpPr>
          <p:nvPr>
            <p:ph type="body" sz="quarter" idx="20"/>
          </p:nvPr>
        </p:nvSpPr>
        <p:spPr>
          <a:xfrm>
            <a:off x="3288484" y="1568741"/>
            <a:ext cx="8705041" cy="3241000"/>
          </a:xfrm>
        </p:spPr>
        <p:txBody>
          <a:bodyPr/>
          <a:lstStyle/>
          <a:p>
            <a:pPr>
              <a:buClrTx/>
              <a:buFont typeface="Arial"/>
              <a:buChar char="•"/>
            </a:pPr>
            <a:r>
              <a:rPr lang="en-US" sz="2800" dirty="0"/>
              <a:t>Informative</a:t>
            </a:r>
          </a:p>
          <a:p>
            <a:pPr>
              <a:buClrTx/>
              <a:buFont typeface="Arial"/>
              <a:buChar char="•"/>
            </a:pPr>
            <a:r>
              <a:rPr lang="en-US" sz="2800" dirty="0"/>
              <a:t> Complimentary</a:t>
            </a:r>
          </a:p>
          <a:p>
            <a:pPr>
              <a:buClrTx/>
              <a:buFont typeface="Arial"/>
              <a:buChar char="•"/>
            </a:pPr>
            <a:r>
              <a:rPr lang="en-US" sz="2800" dirty="0"/>
              <a:t> Standard setting</a:t>
            </a:r>
          </a:p>
          <a:p>
            <a:pPr>
              <a:buClrTx/>
              <a:buFont typeface="Arial"/>
              <a:buChar char="•"/>
            </a:pPr>
            <a:r>
              <a:rPr lang="en-US" sz="2800" dirty="0"/>
              <a:t> Update on PIPs</a:t>
            </a:r>
          </a:p>
          <a:p>
            <a:pPr>
              <a:buClrTx/>
              <a:buFont typeface="Arial"/>
              <a:buChar char="•"/>
            </a:pPr>
            <a:r>
              <a:rPr lang="en-US" sz="2800" dirty="0"/>
              <a:t> Point out positive trends</a:t>
            </a:r>
          </a:p>
          <a:p>
            <a:pPr>
              <a:buClrTx/>
              <a:buFont typeface="Arial"/>
              <a:buChar char="•"/>
            </a:pPr>
            <a:r>
              <a:rPr lang="en-US" sz="2800" dirty="0"/>
              <a:t> Staffing changes</a:t>
            </a:r>
          </a:p>
          <a:p>
            <a:pPr>
              <a:buClrTx/>
              <a:buFont typeface="Arial"/>
              <a:buChar char="•"/>
            </a:pPr>
            <a:r>
              <a:rPr lang="en-US" sz="2800" dirty="0"/>
              <a:t> Sincere</a:t>
            </a:r>
          </a:p>
        </p:txBody>
      </p:sp>
      <p:sp>
        <p:nvSpPr>
          <p:cNvPr id="4" name="Slide Number Placeholder 3"/>
          <p:cNvSpPr>
            <a:spLocks noGrp="1"/>
          </p:cNvSpPr>
          <p:nvPr>
            <p:ph type="sldNum" sz="quarter" idx="21"/>
          </p:nvPr>
        </p:nvSpPr>
        <p:spPr/>
        <p:txBody>
          <a:bodyPr/>
          <a:lstStyle/>
          <a:p>
            <a:fld id="{4ADE67D1-ACDD-0B4B-BF05-226691905E67}" type="slidenum">
              <a:rPr lang="en-US" smtClean="0"/>
              <a:pPr/>
              <a:t>20</a:t>
            </a:fld>
            <a:endParaRPr lang="en-US"/>
          </a:p>
        </p:txBody>
      </p:sp>
    </p:spTree>
    <p:extLst>
      <p:ext uri="{BB962C8B-B14F-4D97-AF65-F5344CB8AC3E}">
        <p14:creationId xmlns:p14="http://schemas.microsoft.com/office/powerpoint/2010/main" val="334143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Take Time to Write Some Thanks You Cards</a:t>
            </a:r>
          </a:p>
        </p:txBody>
      </p:sp>
      <p:sp>
        <p:nvSpPr>
          <p:cNvPr id="3" name="Text Placeholder 2"/>
          <p:cNvSpPr>
            <a:spLocks noGrp="1"/>
          </p:cNvSpPr>
          <p:nvPr>
            <p:ph type="body" sz="quarter" idx="20"/>
          </p:nvPr>
        </p:nvSpPr>
        <p:spPr>
          <a:xfrm>
            <a:off x="981512" y="1694576"/>
            <a:ext cx="11012013" cy="4086200"/>
          </a:xfrm>
        </p:spPr>
        <p:txBody>
          <a:bodyPr/>
          <a:lstStyle/>
          <a:p>
            <a:pPr eaLnBrk="1" hangingPunct="1"/>
            <a:r>
              <a:rPr lang="en-US" sz="2800" dirty="0"/>
              <a:t>Cards are powerful motivators</a:t>
            </a:r>
          </a:p>
          <a:p>
            <a:pPr lvl="1" eaLnBrk="1" hangingPunct="1">
              <a:buClrTx/>
              <a:buFont typeface="Arial"/>
              <a:buChar char="•"/>
            </a:pPr>
            <a:r>
              <a:rPr lang="en-US" sz="2800" dirty="0"/>
              <a:t>Birthday cards</a:t>
            </a:r>
          </a:p>
          <a:p>
            <a:pPr lvl="1" eaLnBrk="1" hangingPunct="1">
              <a:buClrTx/>
              <a:buFont typeface="Arial"/>
              <a:buChar char="•"/>
            </a:pPr>
            <a:r>
              <a:rPr lang="en-US" sz="2800" dirty="0"/>
              <a:t>Anniversary cards</a:t>
            </a:r>
          </a:p>
          <a:p>
            <a:pPr lvl="1" eaLnBrk="1" hangingPunct="1">
              <a:buClrTx/>
              <a:buFont typeface="Arial"/>
              <a:buChar char="•"/>
            </a:pPr>
            <a:r>
              <a:rPr lang="en-US" sz="2800" dirty="0"/>
              <a:t>Excellent attendance</a:t>
            </a:r>
          </a:p>
          <a:p>
            <a:pPr lvl="1" eaLnBrk="1" hangingPunct="1">
              <a:buClrTx/>
              <a:buFont typeface="Arial"/>
              <a:buChar char="•"/>
            </a:pPr>
            <a:r>
              <a:rPr lang="en-US" sz="2800" dirty="0"/>
              <a:t>Infection control champion!</a:t>
            </a:r>
          </a:p>
          <a:p>
            <a:pPr lvl="1" eaLnBrk="1" hangingPunct="1">
              <a:buClrTx/>
              <a:buFont typeface="Arial"/>
              <a:buChar char="•"/>
            </a:pPr>
            <a:r>
              <a:rPr lang="en-US" sz="2800" dirty="0"/>
              <a:t>“I appreciate you”</a:t>
            </a:r>
          </a:p>
          <a:p>
            <a:pPr lvl="1" eaLnBrk="1" hangingPunct="1">
              <a:buClrTx/>
              <a:buFont typeface="Arial"/>
              <a:buChar char="•"/>
            </a:pPr>
            <a:r>
              <a:rPr lang="en-US" sz="2800" dirty="0"/>
              <a:t>“I am glad you work for us.  On behalf of the residents, their families and your co-workers – Thank you.”</a:t>
            </a:r>
          </a:p>
          <a:p>
            <a:pPr lvl="1" eaLnBrk="1" hangingPunct="1">
              <a:buClrTx/>
              <a:buFont typeface="Arial"/>
              <a:buChar char="•"/>
            </a:pPr>
            <a:r>
              <a:rPr lang="en-US" sz="2800" dirty="0"/>
              <a:t> Mail to their home address</a:t>
            </a:r>
          </a:p>
          <a:p>
            <a:pPr marL="0" indent="0">
              <a:buNone/>
            </a:pPr>
            <a:endParaRPr lang="en-US" dirty="0"/>
          </a:p>
        </p:txBody>
      </p:sp>
      <p:sp>
        <p:nvSpPr>
          <p:cNvPr id="4" name="Slide Number Placeholder 3"/>
          <p:cNvSpPr>
            <a:spLocks noGrp="1"/>
          </p:cNvSpPr>
          <p:nvPr>
            <p:ph type="sldNum" sz="quarter" idx="21"/>
          </p:nvPr>
        </p:nvSpPr>
        <p:spPr/>
        <p:txBody>
          <a:bodyPr/>
          <a:lstStyle/>
          <a:p>
            <a:fld id="{4ADE67D1-ACDD-0B4B-BF05-226691905E67}" type="slidenum">
              <a:rPr lang="en-US" smtClean="0"/>
              <a:pPr/>
              <a:t>21</a:t>
            </a:fld>
            <a:endParaRPr lang="en-US"/>
          </a:p>
        </p:txBody>
      </p:sp>
    </p:spTree>
    <p:extLst>
      <p:ext uri="{BB962C8B-B14F-4D97-AF65-F5344CB8AC3E}">
        <p14:creationId xmlns:p14="http://schemas.microsoft.com/office/powerpoint/2010/main" val="1392232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5D60063-06D0-469D-8EA6-93E7D04FECAF}"/>
              </a:ext>
            </a:extLst>
          </p:cNvPr>
          <p:cNvPicPr>
            <a:picLocks noChangeAspect="1"/>
          </p:cNvPicPr>
          <p:nvPr/>
        </p:nvPicPr>
        <p:blipFill>
          <a:blip r:embed="rId3"/>
          <a:stretch>
            <a:fillRect/>
          </a:stretch>
        </p:blipFill>
        <p:spPr>
          <a:xfrm>
            <a:off x="633999" y="1609056"/>
            <a:ext cx="6275667" cy="3639888"/>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92B0F8-714C-46AB-A6F5-F7FF42C1A9D2}"/>
              </a:ext>
            </a:extLst>
          </p:cNvPr>
          <p:cNvSpPr>
            <a:spLocks noGrp="1"/>
          </p:cNvSpPr>
          <p:nvPr>
            <p:ph type="title"/>
          </p:nvPr>
        </p:nvSpPr>
        <p:spPr>
          <a:xfrm>
            <a:off x="8075254" y="109318"/>
            <a:ext cx="3659246" cy="2926080"/>
          </a:xfrm>
        </p:spPr>
        <p:txBody>
          <a:bodyPr vert="horz" lIns="91440" tIns="45720" rIns="91440" bIns="45720" rtlCol="0" anchor="b">
            <a:normAutofit/>
          </a:bodyPr>
          <a:lstStyle/>
          <a:p>
            <a:r>
              <a:rPr lang="en-US" sz="5400" dirty="0">
                <a:solidFill>
                  <a:srgbClr val="FFFFFF"/>
                </a:solidFill>
                <a:latin typeface="+mj-lt"/>
                <a:cs typeface="+mj-cs"/>
              </a:rPr>
              <a:t>Monoclonal Antibodies</a:t>
            </a:r>
          </a:p>
        </p:txBody>
      </p:sp>
      <p:sp>
        <p:nvSpPr>
          <p:cNvPr id="3" name="Content Placeholder 2">
            <a:extLst>
              <a:ext uri="{FF2B5EF4-FFF2-40B4-BE49-F238E27FC236}">
                <a16:creationId xmlns:a16="http://schemas.microsoft.com/office/drawing/2014/main" id="{91179D35-02BB-405F-90B3-FC7C50D83164}"/>
              </a:ext>
            </a:extLst>
          </p:cNvPr>
          <p:cNvSpPr>
            <a:spLocks noGrp="1"/>
          </p:cNvSpPr>
          <p:nvPr>
            <p:ph idx="1"/>
          </p:nvPr>
        </p:nvSpPr>
        <p:spPr>
          <a:xfrm>
            <a:off x="8096885" y="3578084"/>
            <a:ext cx="3659246" cy="2639835"/>
          </a:xfrm>
        </p:spPr>
        <p:txBody>
          <a:bodyPr vert="horz" lIns="91440" tIns="45720" rIns="91440" bIns="45720" rtlCol="0">
            <a:normAutofit/>
          </a:bodyPr>
          <a:lstStyle/>
          <a:p>
            <a:pPr marL="0" indent="0">
              <a:buClr>
                <a:schemeClr val="accent1"/>
              </a:buClr>
              <a:buNone/>
            </a:pPr>
            <a:r>
              <a:rPr lang="en-US" sz="2800" b="1" cap="all" spc="200" dirty="0">
                <a:solidFill>
                  <a:srgbClr val="FFFFFF"/>
                </a:solidFill>
                <a:latin typeface="+mj-lt"/>
                <a:cs typeface="+mn-cs"/>
              </a:rPr>
              <a:t>MAB block binding of the spike protein to the receptor</a:t>
            </a:r>
          </a:p>
          <a:p>
            <a:pPr marL="0" indent="0">
              <a:buClr>
                <a:schemeClr val="accent1"/>
              </a:buClr>
              <a:buNone/>
            </a:pPr>
            <a:endParaRPr lang="en-US" sz="2800" b="1" cap="all" spc="200" dirty="0">
              <a:solidFill>
                <a:srgbClr val="FFFFFF"/>
              </a:solidFill>
              <a:latin typeface="+mj-lt"/>
              <a:cs typeface="+mn-cs"/>
            </a:endParaRPr>
          </a:p>
          <a:p>
            <a:pPr marL="0" indent="0">
              <a:buClr>
                <a:schemeClr val="accent1"/>
              </a:buClr>
              <a:buNone/>
            </a:pPr>
            <a:endParaRPr lang="en-US" sz="2800" b="1" cap="all" spc="200" dirty="0">
              <a:solidFill>
                <a:srgbClr val="FFFFFF"/>
              </a:solidFill>
              <a:latin typeface="+mj-lt"/>
              <a:cs typeface="+mn-cs"/>
            </a:endParaRP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408E7F51-C656-48FC-854A-C473C094879A}"/>
              </a:ext>
            </a:extLst>
          </p:cNvPr>
          <p:cNvSpPr txBox="1"/>
          <p:nvPr/>
        </p:nvSpPr>
        <p:spPr>
          <a:xfrm>
            <a:off x="633999" y="5963746"/>
            <a:ext cx="45190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MAB = monoclonal antibody</a:t>
            </a:r>
          </a:p>
        </p:txBody>
      </p:sp>
    </p:spTree>
    <p:extLst>
      <p:ext uri="{BB962C8B-B14F-4D97-AF65-F5344CB8AC3E}">
        <p14:creationId xmlns:p14="http://schemas.microsoft.com/office/powerpoint/2010/main" val="842448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02FE-5E63-425F-B8CE-62B203AFC8BC}"/>
              </a:ext>
            </a:extLst>
          </p:cNvPr>
          <p:cNvSpPr>
            <a:spLocks noGrp="1"/>
          </p:cNvSpPr>
          <p:nvPr>
            <p:ph type="title"/>
          </p:nvPr>
        </p:nvSpPr>
        <p:spPr/>
        <p:txBody>
          <a:bodyPr>
            <a:normAutofit/>
          </a:bodyPr>
          <a:lstStyle/>
          <a:p>
            <a:r>
              <a:rPr lang="en-US" dirty="0"/>
              <a:t>Why Use Monoclonal Antibodies?</a:t>
            </a:r>
          </a:p>
        </p:txBody>
      </p:sp>
      <p:sp>
        <p:nvSpPr>
          <p:cNvPr id="3" name="Content Placeholder 2">
            <a:extLst>
              <a:ext uri="{FF2B5EF4-FFF2-40B4-BE49-F238E27FC236}">
                <a16:creationId xmlns:a16="http://schemas.microsoft.com/office/drawing/2014/main" id="{C6D7D9AC-4523-4661-88D9-4F3EF72C502D}"/>
              </a:ext>
            </a:extLst>
          </p:cNvPr>
          <p:cNvSpPr>
            <a:spLocks noGrp="1"/>
          </p:cNvSpPr>
          <p:nvPr>
            <p:ph idx="1"/>
          </p:nvPr>
        </p:nvSpPr>
        <p:spPr>
          <a:xfrm>
            <a:off x="755581" y="1541967"/>
            <a:ext cx="10794733" cy="1706559"/>
          </a:xfrm>
        </p:spPr>
        <p:txBody>
          <a:bodyPr/>
          <a:lstStyle/>
          <a:p>
            <a:r>
              <a:rPr lang="en-US" sz="2800" dirty="0"/>
              <a:t>The FDA granted emergency use authorization for use for two MAB products in November 2020 and a third on 2/9/21.</a:t>
            </a:r>
          </a:p>
          <a:p>
            <a:pPr lvl="1"/>
            <a:r>
              <a:rPr lang="en-US" sz="2400" dirty="0" err="1">
                <a:solidFill>
                  <a:srgbClr val="0070C0"/>
                </a:solidFill>
              </a:rPr>
              <a:t>Bamlanivimab</a:t>
            </a:r>
            <a:r>
              <a:rPr lang="en-US" sz="2400" dirty="0">
                <a:solidFill>
                  <a:srgbClr val="0070C0"/>
                </a:solidFill>
              </a:rPr>
              <a:t> (Eli Lilly)</a:t>
            </a:r>
          </a:p>
          <a:p>
            <a:pPr lvl="1"/>
            <a:r>
              <a:rPr lang="en-US" sz="2400" dirty="0">
                <a:solidFill>
                  <a:srgbClr val="0070C0"/>
                </a:solidFill>
              </a:rPr>
              <a:t>Casirivimab and </a:t>
            </a:r>
            <a:r>
              <a:rPr lang="en-US" sz="2400" dirty="0" err="1">
                <a:solidFill>
                  <a:srgbClr val="0070C0"/>
                </a:solidFill>
              </a:rPr>
              <a:t>imdevimab</a:t>
            </a:r>
            <a:r>
              <a:rPr lang="en-US" sz="2400" dirty="0">
                <a:solidFill>
                  <a:srgbClr val="0070C0"/>
                </a:solidFill>
              </a:rPr>
              <a:t> (Regeneron)</a:t>
            </a:r>
          </a:p>
          <a:p>
            <a:pPr lvl="1"/>
            <a:r>
              <a:rPr lang="en-US" sz="2400" dirty="0" err="1">
                <a:solidFill>
                  <a:srgbClr val="0070C0"/>
                </a:solidFill>
              </a:rPr>
              <a:t>Bamlaniviab</a:t>
            </a:r>
            <a:r>
              <a:rPr lang="en-US" sz="2400" dirty="0">
                <a:solidFill>
                  <a:srgbClr val="0070C0"/>
                </a:solidFill>
              </a:rPr>
              <a:t> and </a:t>
            </a:r>
            <a:r>
              <a:rPr lang="en-US" sz="2400" dirty="0" err="1">
                <a:solidFill>
                  <a:srgbClr val="0070C0"/>
                </a:solidFill>
              </a:rPr>
              <a:t>Etesevimab</a:t>
            </a:r>
            <a:endParaRPr lang="en-US" sz="2400" dirty="0">
              <a:solidFill>
                <a:srgbClr val="0070C0"/>
              </a:solidFill>
            </a:endParaRPr>
          </a:p>
          <a:p>
            <a:pPr lvl="1"/>
            <a:endParaRPr lang="en-US" sz="800" dirty="0"/>
          </a:p>
          <a:p>
            <a:pPr lvl="1"/>
            <a:endParaRPr lang="en-US" dirty="0"/>
          </a:p>
        </p:txBody>
      </p:sp>
    </p:spTree>
    <p:extLst>
      <p:ext uri="{BB962C8B-B14F-4D97-AF65-F5344CB8AC3E}">
        <p14:creationId xmlns:p14="http://schemas.microsoft.com/office/powerpoint/2010/main" val="397623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8310-0C48-444D-A747-3883E2D6A590}"/>
              </a:ext>
            </a:extLst>
          </p:cNvPr>
          <p:cNvSpPr>
            <a:spLocks noGrp="1"/>
          </p:cNvSpPr>
          <p:nvPr>
            <p:ph type="title"/>
          </p:nvPr>
        </p:nvSpPr>
        <p:spPr/>
        <p:txBody>
          <a:bodyPr/>
          <a:lstStyle/>
          <a:p>
            <a:r>
              <a:rPr lang="en-US" dirty="0"/>
              <a:t>What are the Benefits?</a:t>
            </a:r>
          </a:p>
        </p:txBody>
      </p:sp>
      <p:graphicFrame>
        <p:nvGraphicFramePr>
          <p:cNvPr id="6" name="Content Placeholder 2">
            <a:extLst>
              <a:ext uri="{FF2B5EF4-FFF2-40B4-BE49-F238E27FC236}">
                <a16:creationId xmlns:a16="http://schemas.microsoft.com/office/drawing/2014/main" id="{447C1F02-37B7-4DF7-9EDF-E894ED674E4B}"/>
              </a:ext>
            </a:extLst>
          </p:cNvPr>
          <p:cNvGraphicFramePr>
            <a:graphicFrameLocks noGrp="1"/>
          </p:cNvGraphicFramePr>
          <p:nvPr>
            <p:ph idx="1"/>
            <p:extLst>
              <p:ext uri="{D42A27DB-BD31-4B8C-83A1-F6EECF244321}">
                <p14:modId xmlns:p14="http://schemas.microsoft.com/office/powerpoint/2010/main" val="2266455438"/>
              </p:ext>
            </p:extLst>
          </p:nvPr>
        </p:nvGraphicFramePr>
        <p:xfrm>
          <a:off x="1097280" y="1400477"/>
          <a:ext cx="10058400" cy="4201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69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5B73-19DA-47C7-8E15-3B8708D5ED90}"/>
              </a:ext>
            </a:extLst>
          </p:cNvPr>
          <p:cNvSpPr>
            <a:spLocks noGrp="1"/>
          </p:cNvSpPr>
          <p:nvPr>
            <p:ph type="title"/>
          </p:nvPr>
        </p:nvSpPr>
        <p:spPr/>
        <p:txBody>
          <a:bodyPr/>
          <a:lstStyle/>
          <a:p>
            <a:r>
              <a:rPr lang="en-US" dirty="0"/>
              <a:t>Who Is High Risk?</a:t>
            </a:r>
          </a:p>
        </p:txBody>
      </p:sp>
      <p:sp>
        <p:nvSpPr>
          <p:cNvPr id="3" name="Content Placeholder 2">
            <a:extLst>
              <a:ext uri="{FF2B5EF4-FFF2-40B4-BE49-F238E27FC236}">
                <a16:creationId xmlns:a16="http://schemas.microsoft.com/office/drawing/2014/main" id="{85F30BEA-E614-43C2-A975-38B2D84F85EA}"/>
              </a:ext>
            </a:extLst>
          </p:cNvPr>
          <p:cNvSpPr>
            <a:spLocks noGrp="1"/>
          </p:cNvSpPr>
          <p:nvPr>
            <p:ph idx="1"/>
          </p:nvPr>
        </p:nvSpPr>
        <p:spPr/>
        <p:txBody>
          <a:bodyPr/>
          <a:lstStyle/>
          <a:p>
            <a:pPr lvl="1"/>
            <a:r>
              <a:rPr lang="en-US" dirty="0"/>
              <a:t>Are ≥65 years of age</a:t>
            </a:r>
          </a:p>
          <a:p>
            <a:pPr lvl="1"/>
            <a:r>
              <a:rPr lang="en-US" dirty="0"/>
              <a:t>Are ≥55 years of age AND have </a:t>
            </a:r>
          </a:p>
          <a:p>
            <a:pPr lvl="2"/>
            <a:r>
              <a:rPr lang="en-US" dirty="0">
                <a:solidFill>
                  <a:srgbClr val="002060"/>
                </a:solidFill>
              </a:rPr>
              <a:t>cardiovascular disease, OR</a:t>
            </a:r>
          </a:p>
          <a:p>
            <a:pPr lvl="2"/>
            <a:r>
              <a:rPr lang="en-US" dirty="0">
                <a:solidFill>
                  <a:srgbClr val="002060"/>
                </a:solidFill>
              </a:rPr>
              <a:t>hypertension, OR </a:t>
            </a:r>
          </a:p>
          <a:p>
            <a:pPr lvl="2"/>
            <a:r>
              <a:rPr lang="en-US" dirty="0">
                <a:solidFill>
                  <a:srgbClr val="002060"/>
                </a:solidFill>
              </a:rPr>
              <a:t>chronic obstructive pulmonary disease/other chronic respiratory disease</a:t>
            </a:r>
          </a:p>
          <a:p>
            <a:pPr lvl="1"/>
            <a:r>
              <a:rPr lang="en-US" dirty="0"/>
              <a:t>Body mass index (BMI) ≥35 </a:t>
            </a:r>
          </a:p>
          <a:p>
            <a:pPr lvl="1"/>
            <a:r>
              <a:rPr lang="en-US" dirty="0"/>
              <a:t>Chronic kidney disease </a:t>
            </a:r>
          </a:p>
          <a:p>
            <a:pPr lvl="1"/>
            <a:r>
              <a:rPr lang="en-US" dirty="0"/>
              <a:t>Diabetes </a:t>
            </a:r>
          </a:p>
          <a:p>
            <a:pPr lvl="1"/>
            <a:r>
              <a:rPr lang="en-US" dirty="0"/>
              <a:t>Immunosuppression due to disease or treatment</a:t>
            </a:r>
          </a:p>
          <a:p>
            <a:endParaRPr lang="en-US" dirty="0"/>
          </a:p>
        </p:txBody>
      </p:sp>
    </p:spTree>
    <p:extLst>
      <p:ext uri="{BB962C8B-B14F-4D97-AF65-F5344CB8AC3E}">
        <p14:creationId xmlns:p14="http://schemas.microsoft.com/office/powerpoint/2010/main" val="1936386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C1D36B-9160-4948-A5ED-204793F38394}"/>
              </a:ext>
            </a:extLst>
          </p:cNvPr>
          <p:cNvSpPr>
            <a:spLocks noGrp="1"/>
          </p:cNvSpPr>
          <p:nvPr>
            <p:ph type="title"/>
          </p:nvPr>
        </p:nvSpPr>
        <p:spPr>
          <a:xfrm>
            <a:off x="4974771" y="634946"/>
            <a:ext cx="6574972" cy="1450757"/>
          </a:xfrm>
        </p:spPr>
        <p:txBody>
          <a:bodyPr>
            <a:normAutofit/>
          </a:bodyPr>
          <a:lstStyle/>
          <a:p>
            <a:r>
              <a:rPr lang="en-US" dirty="0"/>
              <a:t>Who Should Not Receive Monoclonal Antibodies?</a:t>
            </a:r>
          </a:p>
        </p:txBody>
      </p:sp>
      <p:pic>
        <p:nvPicPr>
          <p:cNvPr id="4" name="Picture 3">
            <a:extLst>
              <a:ext uri="{FF2B5EF4-FFF2-40B4-BE49-F238E27FC236}">
                <a16:creationId xmlns:a16="http://schemas.microsoft.com/office/drawing/2014/main" id="{F30A6F4A-1BB2-47FD-BB9E-CFAE73DBB2B6}"/>
              </a:ext>
            </a:extLst>
          </p:cNvPr>
          <p:cNvPicPr>
            <a:picLocks noChangeAspect="1"/>
          </p:cNvPicPr>
          <p:nvPr/>
        </p:nvPicPr>
        <p:blipFill>
          <a:blip r:embed="rId2"/>
          <a:stretch>
            <a:fillRect/>
          </a:stretch>
        </p:blipFill>
        <p:spPr>
          <a:xfrm>
            <a:off x="633999" y="1040542"/>
            <a:ext cx="4001315" cy="4513483"/>
          </a:xfrm>
          <a:prstGeom prst="rect">
            <a:avLst/>
          </a:prstGeom>
        </p:spPr>
      </p:pic>
      <p:cxnSp>
        <p:nvCxnSpPr>
          <p:cNvPr id="11" name="Straight Connector 1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85F383-0E38-4308-B0E5-A4EA039E2AB2}"/>
              </a:ext>
            </a:extLst>
          </p:cNvPr>
          <p:cNvSpPr>
            <a:spLocks noGrp="1"/>
          </p:cNvSpPr>
          <p:nvPr>
            <p:ph idx="1"/>
          </p:nvPr>
        </p:nvSpPr>
        <p:spPr>
          <a:xfrm>
            <a:off x="4983028" y="2336801"/>
            <a:ext cx="6574973" cy="3670180"/>
          </a:xfrm>
        </p:spPr>
        <p:txBody>
          <a:bodyPr>
            <a:normAutofit lnSpcReduction="10000"/>
          </a:bodyPr>
          <a:lstStyle/>
          <a:p>
            <a:r>
              <a:rPr lang="en-US" sz="2400" dirty="0"/>
              <a:t>Individuals who are </a:t>
            </a:r>
            <a:r>
              <a:rPr lang="en-US" sz="2400" b="1" dirty="0">
                <a:solidFill>
                  <a:srgbClr val="0070C0"/>
                </a:solidFill>
              </a:rPr>
              <a:t>hospitalized</a:t>
            </a:r>
            <a:r>
              <a:rPr lang="en-US" sz="2400" dirty="0"/>
              <a:t> due to COVID-19</a:t>
            </a:r>
          </a:p>
          <a:p>
            <a:endParaRPr lang="en-US" sz="900" dirty="0"/>
          </a:p>
          <a:p>
            <a:r>
              <a:rPr lang="en-US" sz="2400" dirty="0"/>
              <a:t>Individuals who </a:t>
            </a:r>
            <a:r>
              <a:rPr lang="en-US" sz="2400" b="1" dirty="0">
                <a:solidFill>
                  <a:srgbClr val="0070C0"/>
                </a:solidFill>
              </a:rPr>
              <a:t>require oxygen </a:t>
            </a:r>
            <a:r>
              <a:rPr lang="en-US" sz="2400" dirty="0"/>
              <a:t>therapy due to COVID-19</a:t>
            </a:r>
          </a:p>
          <a:p>
            <a:endParaRPr lang="en-US" sz="900" dirty="0"/>
          </a:p>
          <a:p>
            <a:r>
              <a:rPr lang="en-US" sz="2400" dirty="0"/>
              <a:t>Individuals who require an</a:t>
            </a:r>
            <a:r>
              <a:rPr lang="en-US" sz="2400" b="1" dirty="0">
                <a:solidFill>
                  <a:srgbClr val="0070C0"/>
                </a:solidFill>
              </a:rPr>
              <a:t> increase in baseline oxygen</a:t>
            </a:r>
            <a:r>
              <a:rPr lang="en-US" sz="2400" dirty="0"/>
              <a:t> flow due to COVID-19 in those on chronic oxygen therapy due to underlying health conditions</a:t>
            </a:r>
          </a:p>
        </p:txBody>
      </p:sp>
      <p:sp>
        <p:nvSpPr>
          <p:cNvPr id="13" name="Rectangle 1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61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F14345-E792-4F5B-BFCF-3700EEFE1BFF}"/>
              </a:ext>
            </a:extLst>
          </p:cNvPr>
          <p:cNvSpPr>
            <a:spLocks noGrp="1"/>
          </p:cNvSpPr>
          <p:nvPr>
            <p:ph type="title"/>
          </p:nvPr>
        </p:nvSpPr>
        <p:spPr/>
        <p:txBody>
          <a:bodyPr/>
          <a:lstStyle/>
          <a:p>
            <a:r>
              <a:rPr lang="en-US" dirty="0"/>
              <a:t>Administration</a:t>
            </a:r>
          </a:p>
        </p:txBody>
      </p:sp>
      <p:sp>
        <p:nvSpPr>
          <p:cNvPr id="6" name="Content Placeholder 5">
            <a:extLst>
              <a:ext uri="{FF2B5EF4-FFF2-40B4-BE49-F238E27FC236}">
                <a16:creationId xmlns:a16="http://schemas.microsoft.com/office/drawing/2014/main" id="{40260904-C776-4550-A46C-4D833D2C8C9D}"/>
              </a:ext>
            </a:extLst>
          </p:cNvPr>
          <p:cNvSpPr>
            <a:spLocks noGrp="1"/>
          </p:cNvSpPr>
          <p:nvPr>
            <p:ph idx="1"/>
          </p:nvPr>
        </p:nvSpPr>
        <p:spPr/>
        <p:txBody>
          <a:bodyPr/>
          <a:lstStyle/>
          <a:p>
            <a:r>
              <a:rPr lang="en-US" dirty="0"/>
              <a:t>IV infusion</a:t>
            </a:r>
          </a:p>
          <a:p>
            <a:r>
              <a:rPr lang="en-US" dirty="0"/>
              <a:t>Mixed in 0.9% saline</a:t>
            </a:r>
          </a:p>
          <a:p>
            <a:r>
              <a:rPr lang="en-US" dirty="0"/>
              <a:t>Infuse over 16 – 21 minutes</a:t>
            </a:r>
          </a:p>
          <a:p>
            <a:r>
              <a:rPr lang="en-US" dirty="0"/>
              <a:t>Can infuse with or without a pump</a:t>
            </a:r>
          </a:p>
          <a:p>
            <a:r>
              <a:rPr lang="en-US" dirty="0"/>
              <a:t>Use a filtered line</a:t>
            </a:r>
          </a:p>
          <a:p>
            <a:r>
              <a:rPr lang="en-US" dirty="0"/>
              <a:t>1hour post-infusion observation period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AB28305-B066-4562-8CF2-416E3DF779A1}"/>
                  </a:ext>
                </a:extLst>
              </p14:cNvPr>
              <p14:cNvContentPartPr/>
              <p14:nvPr/>
            </p14:nvContentPartPr>
            <p14:xfrm>
              <a:off x="3983811" y="3918291"/>
              <a:ext cx="360" cy="360"/>
            </p14:xfrm>
          </p:contentPart>
        </mc:Choice>
        <mc:Fallback xmlns="">
          <p:pic>
            <p:nvPicPr>
              <p:cNvPr id="2" name="Ink 1">
                <a:extLst>
                  <a:ext uri="{FF2B5EF4-FFF2-40B4-BE49-F238E27FC236}">
                    <a16:creationId xmlns:a16="http://schemas.microsoft.com/office/drawing/2014/main" id="{AAB28305-B066-4562-8CF2-416E3DF779A1}"/>
                  </a:ext>
                </a:extLst>
              </p:cNvPr>
              <p:cNvPicPr/>
              <p:nvPr/>
            </p:nvPicPr>
            <p:blipFill>
              <a:blip r:embed="rId4"/>
              <a:stretch>
                <a:fillRect/>
              </a:stretch>
            </p:blipFill>
            <p:spPr>
              <a:xfrm>
                <a:off x="3948171" y="3846651"/>
                <a:ext cx="72000" cy="144000"/>
              </a:xfrm>
              <a:prstGeom prst="rect">
                <a:avLst/>
              </a:prstGeom>
            </p:spPr>
          </p:pic>
        </mc:Fallback>
      </mc:AlternateContent>
    </p:spTree>
    <p:extLst>
      <p:ext uri="{BB962C8B-B14F-4D97-AF65-F5344CB8AC3E}">
        <p14:creationId xmlns:p14="http://schemas.microsoft.com/office/powerpoint/2010/main" val="1407879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DC6E-990F-4EBF-BECD-70B1E0F4E7DD}"/>
              </a:ext>
            </a:extLst>
          </p:cNvPr>
          <p:cNvSpPr>
            <a:spLocks noGrp="1"/>
          </p:cNvSpPr>
          <p:nvPr>
            <p:ph type="title"/>
          </p:nvPr>
        </p:nvSpPr>
        <p:spPr/>
        <p:txBody>
          <a:bodyPr/>
          <a:lstStyle/>
          <a:p>
            <a:r>
              <a:rPr lang="en-US" dirty="0"/>
              <a:t>State of WA and </a:t>
            </a:r>
            <a:r>
              <a:rPr lang="en-US" dirty="0" err="1"/>
              <a:t>mAB</a:t>
            </a:r>
            <a:r>
              <a:rPr lang="en-US" dirty="0"/>
              <a:t> facilitation</a:t>
            </a:r>
          </a:p>
        </p:txBody>
      </p:sp>
      <p:sp>
        <p:nvSpPr>
          <p:cNvPr id="3" name="Content Placeholder 2">
            <a:extLst>
              <a:ext uri="{FF2B5EF4-FFF2-40B4-BE49-F238E27FC236}">
                <a16:creationId xmlns:a16="http://schemas.microsoft.com/office/drawing/2014/main" id="{04E2340B-2A4B-4F1D-944B-212E04D2C18A}"/>
              </a:ext>
            </a:extLst>
          </p:cNvPr>
          <p:cNvSpPr>
            <a:spLocks noGrp="1"/>
          </p:cNvSpPr>
          <p:nvPr>
            <p:ph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The federal government is sending Washington State a monoclonal antibody product to the Department of Health (DOH). The DOH can distribute it to skilled nursing facilities that are interested in receiving the product free of charge. </a:t>
            </a:r>
            <a:endParaRPr lang="en-US" sz="1800" dirty="0">
              <a:effectLst/>
              <a:latin typeface="Times New Roman" panose="02020603050405020304" pitchFamily="18"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Several SNFs in Washington have successfully infused residents already</a:t>
            </a: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latin typeface="Calibri" panose="020F0502020204030204" pitchFamily="34" charset="0"/>
                <a:ea typeface="Calibri" panose="020F0502020204030204" pitchFamily="34" charset="0"/>
              </a:rPr>
              <a:t>WA-PALTC, </a:t>
            </a:r>
            <a:r>
              <a:rPr lang="en-US" sz="1800" dirty="0">
                <a:solidFill>
                  <a:srgbClr val="000000"/>
                </a:solidFill>
                <a:effectLst/>
                <a:latin typeface="Calibri" panose="020F0502020204030204" pitchFamily="34" charset="0"/>
                <a:ea typeface="Calibri" panose="020F0502020204030204" pitchFamily="34" charset="0"/>
              </a:rPr>
              <a:t>WHCA and other interested LTC stakeholders have been involved in a workgroup with DSHS and DOH to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increase the availability and resources needed for SNF providers </a:t>
            </a:r>
            <a:r>
              <a:rPr lang="en-US" sz="1800" dirty="0">
                <a:solidFill>
                  <a:srgbClr val="000000"/>
                </a:solidFill>
                <a:effectLst/>
                <a:latin typeface="Calibri" panose="020F0502020204030204" pitchFamily="34" charset="0"/>
                <a:ea typeface="Calibri" panose="020F0502020204030204" pitchFamily="34" charset="0"/>
              </a:rPr>
              <a:t>to administrator this medication to those COVID positive residents that meet the criteria.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An intervention identified to assist the facility with the infusion of monoclonal antibodies is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the use of the DSHS Rapid Response Staffing Support teams to “back fill” facility staff to allocate staff time</a:t>
            </a:r>
            <a:r>
              <a:rPr lang="en-US" sz="1800" dirty="0">
                <a:solidFill>
                  <a:srgbClr val="000000"/>
                </a:solidFill>
                <a:effectLst/>
                <a:latin typeface="Calibri" panose="020F0502020204030204" pitchFamily="34" charset="0"/>
                <a:ea typeface="Calibri" panose="020F0502020204030204" pitchFamily="34" charset="0"/>
              </a:rPr>
              <a:t>. A number of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example policies and protocols have also been developed </a:t>
            </a:r>
            <a:r>
              <a:rPr lang="en-US" sz="1800" dirty="0">
                <a:solidFill>
                  <a:srgbClr val="000000"/>
                </a:solidFill>
                <a:effectLst/>
                <a:latin typeface="Calibri" panose="020F0502020204030204" pitchFamily="34" charset="0"/>
                <a:ea typeface="Calibri" panose="020F0502020204030204" pitchFamily="34" charset="0"/>
              </a:rPr>
              <a:t>to assist a facility in the administration of monoclonal antibodies. </a:t>
            </a:r>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57663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ECBBB1A-773A-4EF8-BA1E-6A723B8E3C0D}"/>
              </a:ext>
            </a:extLst>
          </p:cNvPr>
          <p:cNvSpPr>
            <a:spLocks noGrp="1"/>
          </p:cNvSpPr>
          <p:nvPr>
            <p:ph type="body" sz="quarter" idx="10"/>
          </p:nvPr>
        </p:nvSpPr>
        <p:spPr/>
        <p:txBody>
          <a:bodyPr/>
          <a:lstStyle/>
          <a:p>
            <a:r>
              <a:rPr lang="en-US" dirty="0"/>
              <a:t>My Leadership Team for </a:t>
            </a:r>
            <a:r>
              <a:rPr lang="en-US" dirty="0" err="1"/>
              <a:t>mAB</a:t>
            </a:r>
            <a:endParaRPr lang="en-US" dirty="0"/>
          </a:p>
        </p:txBody>
      </p:sp>
      <p:sp>
        <p:nvSpPr>
          <p:cNvPr id="12" name="Text Placeholder 11">
            <a:extLst>
              <a:ext uri="{FF2B5EF4-FFF2-40B4-BE49-F238E27FC236}">
                <a16:creationId xmlns:a16="http://schemas.microsoft.com/office/drawing/2014/main" id="{7BAEE751-B4CF-4101-B190-90BBA3AA02A6}"/>
              </a:ext>
            </a:extLst>
          </p:cNvPr>
          <p:cNvSpPr>
            <a:spLocks noGrp="1"/>
          </p:cNvSpPr>
          <p:nvPr>
            <p:ph type="body" sz="quarter" idx="20"/>
          </p:nvPr>
        </p:nvSpPr>
        <p:spPr/>
        <p:txBody>
          <a:bodyPr/>
          <a:lstStyle/>
          <a:p>
            <a:endParaRPr lang="en-US"/>
          </a:p>
        </p:txBody>
      </p:sp>
      <p:sp>
        <p:nvSpPr>
          <p:cNvPr id="2" name="Title 1"/>
          <p:cNvSpPr>
            <a:spLocks noGrp="1"/>
          </p:cNvSpPr>
          <p:nvPr>
            <p:ph type="title" idx="4294967295"/>
          </p:nvPr>
        </p:nvSpPr>
        <p:spPr>
          <a:xfrm>
            <a:off x="0" y="0"/>
            <a:ext cx="0" cy="0"/>
          </a:xfrm>
        </p:spPr>
        <p:txBody>
          <a:bodyPr/>
          <a:lstStyle/>
          <a:p>
            <a:endParaRPr lang="en-US" dirty="0"/>
          </a:p>
        </p:txBody>
      </p:sp>
      <p:graphicFrame>
        <p:nvGraphicFramePr>
          <p:cNvPr id="5" name="Content Placeholder 4"/>
          <p:cNvGraphicFramePr>
            <a:graphicFrameLocks noGrp="1"/>
          </p:cNvGraphicFramePr>
          <p:nvPr>
            <p:ph idx="4294967295"/>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9007813" y="3365770"/>
          <a:ext cx="184731"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flipV="1">
          <a:off x="2032000" y="6138333"/>
          <a:ext cx="45719" cy="457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Up Arrow 8"/>
          <p:cNvSpPr/>
          <p:nvPr/>
        </p:nvSpPr>
        <p:spPr>
          <a:xfrm>
            <a:off x="9542834" y="6000800"/>
            <a:ext cx="212163" cy="45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AA3DFD6-1FAE-43A9-A77D-409988B5A383}"/>
              </a:ext>
            </a:extLst>
          </p:cNvPr>
          <p:cNvSpPr txBox="1"/>
          <p:nvPr/>
        </p:nvSpPr>
        <p:spPr>
          <a:xfrm>
            <a:off x="679509" y="1694576"/>
            <a:ext cx="37167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Department of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Jennifer Dixon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jennifer.dixon@doh.wa.gov</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85D8C2E-C3D3-4520-AA81-194A850466ED}"/>
              </a:ext>
            </a:extLst>
          </p:cNvPr>
          <p:cNvSpPr txBox="1"/>
          <p:nvPr/>
        </p:nvSpPr>
        <p:spPr>
          <a:xfrm>
            <a:off x="679509" y="2919369"/>
            <a:ext cx="4654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RCS: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Rapid Response Teams</a:t>
            </a:r>
          </a:p>
        </p:txBody>
      </p:sp>
      <p:sp>
        <p:nvSpPr>
          <p:cNvPr id="6" name="TextBox 5">
            <a:extLst>
              <a:ext uri="{FF2B5EF4-FFF2-40B4-BE49-F238E27FC236}">
                <a16:creationId xmlns:a16="http://schemas.microsoft.com/office/drawing/2014/main" id="{2AA4F63E-1F15-43DE-9D25-33B1A135259D}"/>
              </a:ext>
            </a:extLst>
          </p:cNvPr>
          <p:cNvSpPr txBox="1"/>
          <p:nvPr/>
        </p:nvSpPr>
        <p:spPr>
          <a:xfrm>
            <a:off x="8405769" y="1694576"/>
            <a:ext cx="319273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P/P and Info: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WA-PALTC, WHCA &amp;Leading Age</a:t>
            </a:r>
          </a:p>
        </p:txBody>
      </p:sp>
      <p:sp>
        <p:nvSpPr>
          <p:cNvPr id="10" name="TextBox 9">
            <a:extLst>
              <a:ext uri="{FF2B5EF4-FFF2-40B4-BE49-F238E27FC236}">
                <a16:creationId xmlns:a16="http://schemas.microsoft.com/office/drawing/2014/main" id="{8A9CB4B4-3562-40BA-9200-6B612CA68B89}"/>
              </a:ext>
            </a:extLst>
          </p:cNvPr>
          <p:cNvSpPr txBox="1"/>
          <p:nvPr/>
        </p:nvSpPr>
        <p:spPr>
          <a:xfrm>
            <a:off x="8472882" y="2946321"/>
            <a:ext cx="16326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Your Pharmacy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Order 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P/P</a:t>
            </a:r>
          </a:p>
        </p:txBody>
      </p:sp>
    </p:spTree>
    <p:extLst>
      <p:ext uri="{BB962C8B-B14F-4D97-AF65-F5344CB8AC3E}">
        <p14:creationId xmlns:p14="http://schemas.microsoft.com/office/powerpoint/2010/main" val="54569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0A5A01-CCAA-4EC5-BDC6-6EA6A392071F}"/>
              </a:ext>
            </a:extLst>
          </p:cNvPr>
          <p:cNvPicPr>
            <a:picLocks noChangeAspect="1"/>
          </p:cNvPicPr>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198118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BAFBD0-1B08-4793-9E5D-C51F2DBEA901}"/>
              </a:ext>
            </a:extLst>
          </p:cNvPr>
          <p:cNvSpPr>
            <a:spLocks noGrp="1"/>
          </p:cNvSpPr>
          <p:nvPr>
            <p:ph type="body" sz="quarter" idx="10"/>
          </p:nvPr>
        </p:nvSpPr>
        <p:spPr/>
        <p:txBody>
          <a:bodyPr/>
          <a:lstStyle/>
          <a:p>
            <a:r>
              <a:rPr lang="en-US" dirty="0"/>
              <a:t>Summary</a:t>
            </a:r>
          </a:p>
        </p:txBody>
      </p:sp>
      <p:sp>
        <p:nvSpPr>
          <p:cNvPr id="6" name="Text Placeholder 5">
            <a:extLst>
              <a:ext uri="{FF2B5EF4-FFF2-40B4-BE49-F238E27FC236}">
                <a16:creationId xmlns:a16="http://schemas.microsoft.com/office/drawing/2014/main" id="{9AC619B2-F5EA-428B-B297-0F2367EF1225}"/>
              </a:ext>
            </a:extLst>
          </p:cNvPr>
          <p:cNvSpPr>
            <a:spLocks noGrp="1"/>
          </p:cNvSpPr>
          <p:nvPr>
            <p:ph type="body" sz="quarter" idx="20"/>
          </p:nvPr>
        </p:nvSpPr>
        <p:spPr>
          <a:xfrm>
            <a:off x="171740" y="1233377"/>
            <a:ext cx="11821785" cy="2701765"/>
          </a:xfrm>
        </p:spPr>
        <p:txBody>
          <a:bodyPr/>
          <a:lstStyle/>
          <a:p>
            <a:r>
              <a:rPr lang="en-US" dirty="0"/>
              <a:t>Knowledgeable about </a:t>
            </a:r>
          </a:p>
          <a:p>
            <a:pPr lvl="1"/>
            <a:r>
              <a:rPr lang="en-US" dirty="0"/>
              <a:t>Attributes of an effective leader</a:t>
            </a:r>
          </a:p>
          <a:p>
            <a:pPr lvl="1"/>
            <a:r>
              <a:rPr lang="en-US" dirty="0"/>
              <a:t>Assemble your team to make decisions</a:t>
            </a:r>
          </a:p>
          <a:p>
            <a:pPr lvl="1"/>
            <a:r>
              <a:rPr lang="en-US" dirty="0"/>
              <a:t>How to communicate in a crisis</a:t>
            </a:r>
          </a:p>
          <a:p>
            <a:r>
              <a:rPr lang="en-US" dirty="0"/>
              <a:t>Specific Leadership Actions during COVID</a:t>
            </a:r>
          </a:p>
          <a:p>
            <a:r>
              <a:rPr lang="en-US" dirty="0"/>
              <a:t>Monoclonal Antibodies for COVID – Be a Leader</a:t>
            </a:r>
          </a:p>
        </p:txBody>
      </p:sp>
      <p:sp>
        <p:nvSpPr>
          <p:cNvPr id="4" name="Slide Number Placeholder 3">
            <a:extLst>
              <a:ext uri="{FF2B5EF4-FFF2-40B4-BE49-F238E27FC236}">
                <a16:creationId xmlns:a16="http://schemas.microsoft.com/office/drawing/2014/main" id="{1CE8CA89-9490-4D30-86BC-388221E0B88F}"/>
              </a:ext>
            </a:extLst>
          </p:cNvPr>
          <p:cNvSpPr>
            <a:spLocks noGrp="1"/>
          </p:cNvSpPr>
          <p:nvPr>
            <p:ph type="sldNum" sz="quarter" idx="21"/>
          </p:nvPr>
        </p:nvSpPr>
        <p:spPr/>
        <p:txBody>
          <a:bodyPr/>
          <a:lstStyle/>
          <a:p>
            <a:fld id="{84632670-D0DF-4A72-A29B-E7D8F0792DB8}" type="slidenum">
              <a:rPr lang="en-US" smtClean="0"/>
              <a:t>30</a:t>
            </a:fld>
            <a:endParaRPr lang="en-US"/>
          </a:p>
        </p:txBody>
      </p:sp>
    </p:spTree>
    <p:extLst>
      <p:ext uri="{BB962C8B-B14F-4D97-AF65-F5344CB8AC3E}">
        <p14:creationId xmlns:p14="http://schemas.microsoft.com/office/powerpoint/2010/main" val="237350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E8488-FD63-4BE5-99D6-AE97EF4772AE}"/>
              </a:ext>
            </a:extLst>
          </p:cNvPr>
          <p:cNvSpPr>
            <a:spLocks noGrp="1"/>
          </p:cNvSpPr>
          <p:nvPr>
            <p:ph type="body" sz="quarter" idx="10"/>
          </p:nvPr>
        </p:nvSpPr>
        <p:spPr/>
        <p:txBody>
          <a:bodyPr/>
          <a:lstStyle/>
          <a:p>
            <a:endParaRPr lang="en-US" dirty="0"/>
          </a:p>
          <a:p>
            <a:endParaRPr lang="en-US" dirty="0"/>
          </a:p>
          <a:p>
            <a:endParaRPr lang="en-US" dirty="0"/>
          </a:p>
        </p:txBody>
      </p:sp>
      <p:sp>
        <p:nvSpPr>
          <p:cNvPr id="4" name="Text Placeholder 3">
            <a:extLst>
              <a:ext uri="{FF2B5EF4-FFF2-40B4-BE49-F238E27FC236}">
                <a16:creationId xmlns:a16="http://schemas.microsoft.com/office/drawing/2014/main" id="{FCEFF871-980B-4A79-A008-1174AFA5A9BE}"/>
              </a:ext>
            </a:extLst>
          </p:cNvPr>
          <p:cNvSpPr>
            <a:spLocks noGrp="1"/>
          </p:cNvSpPr>
          <p:nvPr>
            <p:ph type="body" sz="quarter" idx="20"/>
          </p:nvPr>
        </p:nvSpPr>
        <p:spPr>
          <a:xfrm>
            <a:off x="171740" y="1233377"/>
            <a:ext cx="11821785" cy="2028248"/>
          </a:xfrm>
        </p:spPr>
        <p:txBody>
          <a:bodyPr/>
          <a:lstStyle/>
          <a:p>
            <a:pPr marL="0" indent="0">
              <a:buNone/>
            </a:pPr>
            <a:r>
              <a:rPr lang="en-US" dirty="0"/>
              <a:t>Sabine v. Preyss-Friedman MD, CMD</a:t>
            </a:r>
          </a:p>
          <a:p>
            <a:pPr marL="0" indent="0">
              <a:buNone/>
            </a:pPr>
            <a:r>
              <a:rPr lang="en-US" dirty="0"/>
              <a:t> </a:t>
            </a:r>
            <a:r>
              <a:rPr lang="en-US" dirty="0">
                <a:hlinkClick r:id="rId2"/>
              </a:rPr>
              <a:t>svpf1@comcast.net</a:t>
            </a:r>
            <a:endParaRPr lang="en-US" dirty="0"/>
          </a:p>
          <a:p>
            <a:pPr marL="0" indent="0">
              <a:buNone/>
            </a:pPr>
            <a:r>
              <a:rPr lang="en-US" dirty="0"/>
              <a:t>(206) 226-9597</a:t>
            </a:r>
          </a:p>
          <a:p>
            <a:pPr marL="0" indent="0">
              <a:buNone/>
            </a:pPr>
            <a:r>
              <a:rPr lang="en-US" dirty="0"/>
              <a:t>www.wapa-ltc.com</a:t>
            </a:r>
          </a:p>
        </p:txBody>
      </p:sp>
      <p:pic>
        <p:nvPicPr>
          <p:cNvPr id="19" name="Picture 18">
            <a:extLst>
              <a:ext uri="{FF2B5EF4-FFF2-40B4-BE49-F238E27FC236}">
                <a16:creationId xmlns:a16="http://schemas.microsoft.com/office/drawing/2014/main" id="{86239E90-5150-4FAE-B358-52185B05F52A}"/>
              </a:ext>
            </a:extLst>
          </p:cNvPr>
          <p:cNvPicPr>
            <a:picLocks noChangeAspect="1"/>
          </p:cNvPicPr>
          <p:nvPr/>
        </p:nvPicPr>
        <p:blipFill>
          <a:blip r:embed="rId3"/>
          <a:stretch>
            <a:fillRect/>
          </a:stretch>
        </p:blipFill>
        <p:spPr>
          <a:xfrm>
            <a:off x="6219082" y="1686613"/>
            <a:ext cx="3914775" cy="3819525"/>
          </a:xfrm>
          <a:prstGeom prst="rect">
            <a:avLst/>
          </a:prstGeom>
        </p:spPr>
      </p:pic>
    </p:spTree>
    <p:extLst>
      <p:ext uri="{BB962C8B-B14F-4D97-AF65-F5344CB8AC3E}">
        <p14:creationId xmlns:p14="http://schemas.microsoft.com/office/powerpoint/2010/main" val="256603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CFB48-7143-443A-84DC-D762B73F5ED1}"/>
              </a:ext>
            </a:extLst>
          </p:cNvPr>
          <p:cNvSpPr>
            <a:spLocks noGrp="1"/>
          </p:cNvSpPr>
          <p:nvPr>
            <p:ph type="body" sz="quarter" idx="10"/>
          </p:nvPr>
        </p:nvSpPr>
        <p:spPr/>
        <p:txBody>
          <a:bodyPr/>
          <a:lstStyle/>
          <a:p>
            <a:pPr marL="457200" lvl="1" indent="0">
              <a:buNone/>
            </a:pPr>
            <a:endParaRPr lang="en-US" dirty="0"/>
          </a:p>
          <a:p>
            <a:pPr lvl="3"/>
            <a:endParaRPr lang="en-US" dirty="0"/>
          </a:p>
          <a:p>
            <a:pPr lvl="1"/>
            <a:endParaRPr lang="en-US" dirty="0"/>
          </a:p>
          <a:p>
            <a:pPr lvl="1"/>
            <a:endParaRPr lang="en-US" dirty="0"/>
          </a:p>
          <a:p>
            <a:pPr lvl="1"/>
            <a:endParaRPr lang="en-US" dirty="0"/>
          </a:p>
          <a:p>
            <a:pPr lvl="1"/>
            <a:endParaRPr lang="en-US" dirty="0"/>
          </a:p>
          <a:p>
            <a:pPr marL="914400" lvl="2" indent="0">
              <a:buNone/>
            </a:pPr>
            <a:endParaRPr lang="en-US" dirty="0"/>
          </a:p>
        </p:txBody>
      </p:sp>
      <p:sp>
        <p:nvSpPr>
          <p:cNvPr id="4" name="Text Placeholder 3">
            <a:extLst>
              <a:ext uri="{FF2B5EF4-FFF2-40B4-BE49-F238E27FC236}">
                <a16:creationId xmlns:a16="http://schemas.microsoft.com/office/drawing/2014/main" id="{892370A6-456F-4277-A3BB-55D4E4C28FA2}"/>
              </a:ext>
            </a:extLst>
          </p:cNvPr>
          <p:cNvSpPr>
            <a:spLocks noGrp="1"/>
          </p:cNvSpPr>
          <p:nvPr>
            <p:ph type="body" sz="quarter" idx="20"/>
          </p:nvPr>
        </p:nvSpPr>
        <p:spPr/>
        <p:txBody>
          <a:bodyPr/>
          <a:lstStyle/>
          <a:p>
            <a:r>
              <a:rPr lang="en-US" dirty="0"/>
              <a:t>Do you remember the Moment you heard about LCC Kirkland?</a:t>
            </a:r>
          </a:p>
          <a:p>
            <a:pPr lvl="1"/>
            <a:r>
              <a:rPr lang="en-US" dirty="0"/>
              <a:t>What was your first action?</a:t>
            </a:r>
          </a:p>
          <a:p>
            <a:pPr marL="457200" lvl="1" indent="0">
              <a:buNone/>
            </a:pPr>
            <a:r>
              <a:rPr lang="en-US" i="1" dirty="0"/>
              <a:t>Please enter in chat</a:t>
            </a:r>
          </a:p>
          <a:p>
            <a:endParaRPr lang="en-US" dirty="0"/>
          </a:p>
          <a:p>
            <a:r>
              <a:rPr lang="en-US" dirty="0"/>
              <a:t>Do you remember the moment of your first COVID patient?</a:t>
            </a:r>
          </a:p>
          <a:p>
            <a:pPr lvl="1"/>
            <a:r>
              <a:rPr lang="en-US" dirty="0"/>
              <a:t>Who did you call?</a:t>
            </a:r>
          </a:p>
          <a:p>
            <a:pPr lvl="1"/>
            <a:r>
              <a:rPr lang="en-US" dirty="0"/>
              <a:t>Why?</a:t>
            </a:r>
          </a:p>
          <a:p>
            <a:pPr lvl="1"/>
            <a:endParaRPr lang="en-US" dirty="0"/>
          </a:p>
          <a:p>
            <a:pPr marL="457200" lvl="1" indent="0">
              <a:buNone/>
            </a:pPr>
            <a:r>
              <a:rPr lang="en-US" i="1" dirty="0"/>
              <a:t>Please enter in chat</a:t>
            </a:r>
          </a:p>
          <a:p>
            <a:pPr marL="0" indent="0">
              <a:buNone/>
            </a:pPr>
            <a:endParaRPr lang="en-US" dirty="0"/>
          </a:p>
        </p:txBody>
      </p:sp>
      <p:sp>
        <p:nvSpPr>
          <p:cNvPr id="2" name="Title 1">
            <a:extLst>
              <a:ext uri="{FF2B5EF4-FFF2-40B4-BE49-F238E27FC236}">
                <a16:creationId xmlns:a16="http://schemas.microsoft.com/office/drawing/2014/main" id="{ADE206B9-AD50-474B-AB1D-668A424EB950}"/>
              </a:ext>
            </a:extLst>
          </p:cNvPr>
          <p:cNvSpPr>
            <a:spLocks noGrp="1"/>
          </p:cNvSpPr>
          <p:nvPr>
            <p:ph type="title" idx="4294967295"/>
          </p:nvPr>
        </p:nvSpPr>
        <p:spPr>
          <a:xfrm>
            <a:off x="0" y="0"/>
            <a:ext cx="0" cy="0"/>
          </a:xfrm>
        </p:spPr>
        <p:txBody>
          <a:bodyPr/>
          <a:lstStyle/>
          <a:p>
            <a:r>
              <a:rPr lang="en-US" dirty="0"/>
              <a:t>When COVID “hit”</a:t>
            </a:r>
          </a:p>
        </p:txBody>
      </p:sp>
    </p:spTree>
    <p:extLst>
      <p:ext uri="{BB962C8B-B14F-4D97-AF65-F5344CB8AC3E}">
        <p14:creationId xmlns:p14="http://schemas.microsoft.com/office/powerpoint/2010/main" val="7449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ECBBB1A-773A-4EF8-BA1E-6A723B8E3C0D}"/>
              </a:ext>
            </a:extLst>
          </p:cNvPr>
          <p:cNvSpPr>
            <a:spLocks noGrp="1"/>
          </p:cNvSpPr>
          <p:nvPr>
            <p:ph type="body" sz="quarter" idx="10"/>
          </p:nvPr>
        </p:nvSpPr>
        <p:spPr/>
        <p:txBody>
          <a:bodyPr/>
          <a:lstStyle/>
          <a:p>
            <a:r>
              <a:rPr lang="en-US" dirty="0"/>
              <a:t>My Leadership Team</a:t>
            </a:r>
          </a:p>
        </p:txBody>
      </p:sp>
      <p:sp>
        <p:nvSpPr>
          <p:cNvPr id="12" name="Text Placeholder 11">
            <a:extLst>
              <a:ext uri="{FF2B5EF4-FFF2-40B4-BE49-F238E27FC236}">
                <a16:creationId xmlns:a16="http://schemas.microsoft.com/office/drawing/2014/main" id="{7BAEE751-B4CF-4101-B190-90BBA3AA02A6}"/>
              </a:ext>
            </a:extLst>
          </p:cNvPr>
          <p:cNvSpPr>
            <a:spLocks noGrp="1"/>
          </p:cNvSpPr>
          <p:nvPr>
            <p:ph type="body" sz="quarter" idx="20"/>
          </p:nvPr>
        </p:nvSpPr>
        <p:spPr/>
        <p:txBody>
          <a:bodyPr/>
          <a:lstStyle/>
          <a:p>
            <a:endParaRPr lang="en-US"/>
          </a:p>
        </p:txBody>
      </p:sp>
      <p:sp>
        <p:nvSpPr>
          <p:cNvPr id="2" name="Title 1"/>
          <p:cNvSpPr>
            <a:spLocks noGrp="1"/>
          </p:cNvSpPr>
          <p:nvPr>
            <p:ph type="title" idx="4294967295"/>
          </p:nvPr>
        </p:nvSpPr>
        <p:spPr>
          <a:xfrm>
            <a:off x="0" y="0"/>
            <a:ext cx="0" cy="0"/>
          </a:xfrm>
        </p:spPr>
        <p:txBody>
          <a:bodyPr/>
          <a:lstStyle/>
          <a:p>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75577958"/>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9007813" y="3365770"/>
          <a:ext cx="184731"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flipV="1">
          <a:off x="2032000" y="6138333"/>
          <a:ext cx="45719" cy="457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Up Arrow 8"/>
          <p:cNvSpPr/>
          <p:nvPr/>
        </p:nvSpPr>
        <p:spPr>
          <a:xfrm>
            <a:off x="9542834" y="6000800"/>
            <a:ext cx="212163" cy="45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A3DFD6-1FAE-43A9-A77D-409988B5A383}"/>
              </a:ext>
            </a:extLst>
          </p:cNvPr>
          <p:cNvSpPr txBox="1"/>
          <p:nvPr/>
        </p:nvSpPr>
        <p:spPr>
          <a:xfrm>
            <a:off x="679509" y="1694576"/>
            <a:ext cx="3716710" cy="646331"/>
          </a:xfrm>
          <a:prstGeom prst="rect">
            <a:avLst/>
          </a:prstGeom>
          <a:noFill/>
        </p:spPr>
        <p:txBody>
          <a:bodyPr wrap="square" rtlCol="0">
            <a:spAutoFit/>
          </a:bodyPr>
          <a:lstStyle/>
          <a:p>
            <a:r>
              <a:rPr lang="en-US" dirty="0"/>
              <a:t>King County Crisis Response Team</a:t>
            </a:r>
          </a:p>
          <a:p>
            <a:r>
              <a:rPr lang="en-US" dirty="0"/>
              <a:t>Dr. Steve Mitchell</a:t>
            </a:r>
          </a:p>
        </p:txBody>
      </p:sp>
      <p:sp>
        <p:nvSpPr>
          <p:cNvPr id="4" name="TextBox 3">
            <a:extLst>
              <a:ext uri="{FF2B5EF4-FFF2-40B4-BE49-F238E27FC236}">
                <a16:creationId xmlns:a16="http://schemas.microsoft.com/office/drawing/2014/main" id="{585D8C2E-C3D3-4520-AA81-194A850466ED}"/>
              </a:ext>
            </a:extLst>
          </p:cNvPr>
          <p:cNvSpPr txBox="1"/>
          <p:nvPr/>
        </p:nvSpPr>
        <p:spPr>
          <a:xfrm>
            <a:off x="679509" y="2919369"/>
            <a:ext cx="4654187" cy="646331"/>
          </a:xfrm>
          <a:prstGeom prst="rect">
            <a:avLst/>
          </a:prstGeom>
          <a:noFill/>
        </p:spPr>
        <p:txBody>
          <a:bodyPr wrap="square" rtlCol="0">
            <a:spAutoFit/>
          </a:bodyPr>
          <a:lstStyle/>
          <a:p>
            <a:r>
              <a:rPr lang="en-US" dirty="0"/>
              <a:t>UW Medicine Infectious Disease Team</a:t>
            </a:r>
          </a:p>
          <a:p>
            <a:r>
              <a:rPr lang="en-US" dirty="0"/>
              <a:t>Dr. John Lynch</a:t>
            </a:r>
          </a:p>
        </p:txBody>
      </p:sp>
      <p:sp>
        <p:nvSpPr>
          <p:cNvPr id="6" name="TextBox 5">
            <a:extLst>
              <a:ext uri="{FF2B5EF4-FFF2-40B4-BE49-F238E27FC236}">
                <a16:creationId xmlns:a16="http://schemas.microsoft.com/office/drawing/2014/main" id="{2AA4F63E-1F15-43DE-9D25-33B1A135259D}"/>
              </a:ext>
            </a:extLst>
          </p:cNvPr>
          <p:cNvSpPr txBox="1"/>
          <p:nvPr/>
        </p:nvSpPr>
        <p:spPr>
          <a:xfrm>
            <a:off x="8405769" y="1694576"/>
            <a:ext cx="1505669" cy="369332"/>
          </a:xfrm>
          <a:prstGeom prst="rect">
            <a:avLst/>
          </a:prstGeom>
          <a:noFill/>
        </p:spPr>
        <p:txBody>
          <a:bodyPr wrap="none" rtlCol="0">
            <a:spAutoFit/>
          </a:bodyPr>
          <a:lstStyle/>
          <a:p>
            <a:r>
              <a:rPr lang="en-US" dirty="0"/>
              <a:t>Company CEO</a:t>
            </a:r>
          </a:p>
        </p:txBody>
      </p:sp>
      <p:sp>
        <p:nvSpPr>
          <p:cNvPr id="10" name="TextBox 9">
            <a:extLst>
              <a:ext uri="{FF2B5EF4-FFF2-40B4-BE49-F238E27FC236}">
                <a16:creationId xmlns:a16="http://schemas.microsoft.com/office/drawing/2014/main" id="{8A9CB4B4-3562-40BA-9200-6B612CA68B89}"/>
              </a:ext>
            </a:extLst>
          </p:cNvPr>
          <p:cNvSpPr txBox="1"/>
          <p:nvPr/>
        </p:nvSpPr>
        <p:spPr>
          <a:xfrm>
            <a:off x="8472882" y="2946321"/>
            <a:ext cx="1632658" cy="646331"/>
          </a:xfrm>
          <a:prstGeom prst="rect">
            <a:avLst/>
          </a:prstGeom>
          <a:noFill/>
        </p:spPr>
        <p:txBody>
          <a:bodyPr wrap="square" rtlCol="0">
            <a:spAutoFit/>
          </a:bodyPr>
          <a:lstStyle/>
          <a:p>
            <a:r>
              <a:rPr lang="en-US" dirty="0"/>
              <a:t>Legal Counsel</a:t>
            </a:r>
          </a:p>
          <a:p>
            <a:r>
              <a:rPr lang="en-US" dirty="0"/>
              <a:t>Caryn Marney</a:t>
            </a:r>
          </a:p>
        </p:txBody>
      </p:sp>
    </p:spTree>
    <p:extLst>
      <p:ext uri="{BB962C8B-B14F-4D97-AF65-F5344CB8AC3E}">
        <p14:creationId xmlns:p14="http://schemas.microsoft.com/office/powerpoint/2010/main" val="363230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DBF752-24DD-4F26-A7B1-AC2ACC0E6ECF}"/>
              </a:ext>
            </a:extLst>
          </p:cNvPr>
          <p:cNvPicPr>
            <a:picLocks noChangeAspect="1"/>
          </p:cNvPicPr>
          <p:nvPr/>
        </p:nvPicPr>
        <p:blipFill rotWithShape="1">
          <a:blip r:embed="rId2"/>
          <a:srcRect b="1765"/>
          <a:stretch/>
        </p:blipFill>
        <p:spPr>
          <a:xfrm>
            <a:off x="20" y="1282"/>
            <a:ext cx="12191980" cy="6856718"/>
          </a:xfrm>
          <a:prstGeom prst="rect">
            <a:avLst/>
          </a:prstGeom>
        </p:spPr>
      </p:pic>
    </p:spTree>
    <p:extLst>
      <p:ext uri="{BB962C8B-B14F-4D97-AF65-F5344CB8AC3E}">
        <p14:creationId xmlns:p14="http://schemas.microsoft.com/office/powerpoint/2010/main" val="179025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1CF900-1806-4BB8-BD6E-E46522861CF4}"/>
              </a:ext>
            </a:extLst>
          </p:cNvPr>
          <p:cNvPicPr>
            <a:picLocks noChangeAspect="1"/>
          </p:cNvPicPr>
          <p:nvPr/>
        </p:nvPicPr>
        <p:blipFill>
          <a:blip r:embed="rId2"/>
          <a:stretch>
            <a:fillRect/>
          </a:stretch>
        </p:blipFill>
        <p:spPr>
          <a:xfrm>
            <a:off x="4027741" y="643466"/>
            <a:ext cx="4136517" cy="5571067"/>
          </a:xfrm>
          <a:prstGeom prst="rect">
            <a:avLst/>
          </a:prstGeom>
        </p:spPr>
      </p:pic>
      <p:sp>
        <p:nvSpPr>
          <p:cNvPr id="2" name="Slide Number Placeholder 1">
            <a:extLst>
              <a:ext uri="{FF2B5EF4-FFF2-40B4-BE49-F238E27FC236}">
                <a16:creationId xmlns:a16="http://schemas.microsoft.com/office/drawing/2014/main" id="{51DC38B2-A438-4162-A7AA-6122CA3A52D3}"/>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4ADE67D1-ACDD-0B4B-BF05-226691905E67}" type="slidenum">
              <a:rPr lang="en-US" smtClean="0">
                <a:solidFill>
                  <a:schemeClr val="tx1">
                    <a:tint val="75000"/>
                  </a:schemeClr>
                </a:solidFill>
                <a:latin typeface="+mn-lt"/>
                <a:ea typeface="+mn-ea"/>
                <a:cs typeface="+mn-cs"/>
              </a:rPr>
              <a:pPr>
                <a:spcAft>
                  <a:spcPts val="600"/>
                </a:spcAft>
              </a:pPr>
              <a:t>7</a:t>
            </a:fld>
            <a:endParaRPr lang="en-US">
              <a:solidFill>
                <a:schemeClr val="tx1">
                  <a:tint val="75000"/>
                </a:schemeClr>
              </a:solidFill>
              <a:latin typeface="+mn-lt"/>
              <a:ea typeface="+mn-ea"/>
              <a:cs typeface="+mn-cs"/>
            </a:endParaRPr>
          </a:p>
        </p:txBody>
      </p:sp>
      <p:sp>
        <p:nvSpPr>
          <p:cNvPr id="5" name="TextBox 4">
            <a:extLst>
              <a:ext uri="{FF2B5EF4-FFF2-40B4-BE49-F238E27FC236}">
                <a16:creationId xmlns:a16="http://schemas.microsoft.com/office/drawing/2014/main" id="{8CFA00CD-E4F3-45D1-BF9F-0D11FC6993C1}"/>
              </a:ext>
            </a:extLst>
          </p:cNvPr>
          <p:cNvSpPr txBox="1"/>
          <p:nvPr/>
        </p:nvSpPr>
        <p:spPr>
          <a:xfrm>
            <a:off x="746620" y="5377343"/>
            <a:ext cx="2138406" cy="369332"/>
          </a:xfrm>
          <a:prstGeom prst="rect">
            <a:avLst/>
          </a:prstGeom>
          <a:noFill/>
        </p:spPr>
        <p:txBody>
          <a:bodyPr wrap="none" rtlCol="0">
            <a:spAutoFit/>
          </a:bodyPr>
          <a:lstStyle/>
          <a:p>
            <a:r>
              <a:rPr lang="en-US" dirty="0"/>
              <a:t>McKinsey, April 2020</a:t>
            </a:r>
          </a:p>
        </p:txBody>
      </p:sp>
    </p:spTree>
    <p:extLst>
      <p:ext uri="{BB962C8B-B14F-4D97-AF65-F5344CB8AC3E}">
        <p14:creationId xmlns:p14="http://schemas.microsoft.com/office/powerpoint/2010/main" val="47703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6BE02-0F28-4AB2-A485-2CCFC031E25F}"/>
              </a:ext>
            </a:extLst>
          </p:cNvPr>
          <p:cNvPicPr>
            <a:picLocks noChangeAspect="1"/>
          </p:cNvPicPr>
          <p:nvPr/>
        </p:nvPicPr>
        <p:blipFill rotWithShape="1">
          <a:blip r:embed="rId2"/>
          <a:srcRect r="425" b="-1"/>
          <a:stretch/>
        </p:blipFill>
        <p:spPr>
          <a:xfrm>
            <a:off x="20" y="1282"/>
            <a:ext cx="12191980" cy="6856718"/>
          </a:xfrm>
          <a:prstGeom prst="rect">
            <a:avLst/>
          </a:prstGeom>
        </p:spPr>
      </p:pic>
    </p:spTree>
    <p:extLst>
      <p:ext uri="{BB962C8B-B14F-4D97-AF65-F5344CB8AC3E}">
        <p14:creationId xmlns:p14="http://schemas.microsoft.com/office/powerpoint/2010/main" val="42862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21D60-F688-4CE1-ACCD-5F0ED2BD97DD}"/>
              </a:ext>
            </a:extLst>
          </p:cNvPr>
          <p:cNvPicPr>
            <a:picLocks noChangeAspect="1"/>
          </p:cNvPicPr>
          <p:nvPr/>
        </p:nvPicPr>
        <p:blipFill rotWithShape="1">
          <a:blip r:embed="rId2"/>
          <a:srcRect b="1334"/>
          <a:stretch/>
        </p:blipFill>
        <p:spPr>
          <a:xfrm>
            <a:off x="20" y="1282"/>
            <a:ext cx="12191980" cy="6856718"/>
          </a:xfrm>
          <a:prstGeom prst="rect">
            <a:avLst/>
          </a:prstGeom>
        </p:spPr>
      </p:pic>
    </p:spTree>
    <p:extLst>
      <p:ext uri="{BB962C8B-B14F-4D97-AF65-F5344CB8AC3E}">
        <p14:creationId xmlns:p14="http://schemas.microsoft.com/office/powerpoint/2010/main" val="2898686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153">
      <a:dk1>
        <a:srgbClr val="000000"/>
      </a:dk1>
      <a:lt1>
        <a:sysClr val="window" lastClr="FFFFFF"/>
      </a:lt1>
      <a:dk2>
        <a:srgbClr val="637052"/>
      </a:dk2>
      <a:lt2>
        <a:srgbClr val="CCDDEA"/>
      </a:lt2>
      <a:accent1>
        <a:srgbClr val="F19F53"/>
      </a:accent1>
      <a:accent2>
        <a:srgbClr val="4C788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2877</TotalTime>
  <Words>2082</Words>
  <Application>Microsoft Office PowerPoint</Application>
  <PresentationFormat>Widescreen</PresentationFormat>
  <Paragraphs>273</Paragraphs>
  <Slides>31</Slides>
  <Notes>11</Notes>
  <HiddenSlides>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Black</vt:lpstr>
      <vt:lpstr>Arial Unicode MS</vt:lpstr>
      <vt:lpstr>Arial-BoldMT</vt:lpstr>
      <vt:lpstr>Calibri</vt:lpstr>
      <vt:lpstr>Calibri Light</vt:lpstr>
      <vt:lpstr>Gill Sans MT</vt:lpstr>
      <vt:lpstr>Times New Roman</vt:lpstr>
      <vt:lpstr>Wingdings</vt:lpstr>
      <vt:lpstr>Multipurpose Slides</vt:lpstr>
      <vt:lpstr>Retrospect</vt:lpstr>
      <vt:lpstr>COVID &amp;Leadership Sabine von Preyss-Friedman, MD, FACP, CMD Washington State Society for PA and LTC Medicine, President</vt:lpstr>
      <vt:lpstr>PowerPoint Presentation</vt:lpstr>
      <vt:lpstr>PowerPoint Presentation</vt:lpstr>
      <vt:lpstr>When COVID “hit”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the Right Conditions– Leadership Practices  </vt:lpstr>
      <vt:lpstr>PowerPoint Presentation</vt:lpstr>
      <vt:lpstr>PowerPoint Presentation</vt:lpstr>
      <vt:lpstr>PowerPoint Presentation</vt:lpstr>
      <vt:lpstr>PowerPoint Presentation</vt:lpstr>
      <vt:lpstr>PowerPoint Presentation</vt:lpstr>
      <vt:lpstr>PowerPoint Presentation</vt:lpstr>
      <vt:lpstr>Monoclonal Antibodies</vt:lpstr>
      <vt:lpstr>Why Use Monoclonal Antibodies?</vt:lpstr>
      <vt:lpstr>What are the Benefits?</vt:lpstr>
      <vt:lpstr>Who Is High Risk?</vt:lpstr>
      <vt:lpstr>Who Should Not Receive Monoclonal Antibodies?</vt:lpstr>
      <vt:lpstr>Administration</vt:lpstr>
      <vt:lpstr>State of WA and mAB facilitation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von Preyss-Friedman</dc:creator>
  <cp:lastModifiedBy>Sabine von Preyss-Friedman</cp:lastModifiedBy>
  <cp:revision>16</cp:revision>
  <cp:lastPrinted>2021-03-01T19:58:10Z</cp:lastPrinted>
  <dcterms:created xsi:type="dcterms:W3CDTF">2021-03-01T02:44:25Z</dcterms:created>
  <dcterms:modified xsi:type="dcterms:W3CDTF">2021-03-03T02:42:16Z</dcterms:modified>
</cp:coreProperties>
</file>